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70" r:id="rId8"/>
    <p:sldId id="262" r:id="rId9"/>
    <p:sldId id="271" r:id="rId10"/>
    <p:sldId id="272" r:id="rId11"/>
    <p:sldId id="263" r:id="rId12"/>
    <p:sldId id="273" r:id="rId13"/>
    <p:sldId id="274" r:id="rId14"/>
    <p:sldId id="264" r:id="rId15"/>
    <p:sldId id="275" r:id="rId16"/>
    <p:sldId id="265" r:id="rId17"/>
    <p:sldId id="276" r:id="rId18"/>
    <p:sldId id="277" r:id="rId19"/>
    <p:sldId id="266" r:id="rId20"/>
    <p:sldId id="278" r:id="rId21"/>
    <p:sldId id="267" r:id="rId22"/>
    <p:sldId id="279" r:id="rId23"/>
    <p:sldId id="268" r:id="rId24"/>
    <p:sldId id="280" r:id="rId25"/>
    <p:sldId id="269"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7F770-39EE-90C9-FA78-71842D6E1F4B}" v="6" dt="2020-05-18T17:22:09.618"/>
    <p1510:client id="{8DF02AC4-320D-E9A3-8EEC-3A23E5041E31}" v="8980" dt="2020-05-18T17:19:03.110"/>
    <p1510:client id="{CE7792D1-FD37-839D-D208-01CD871AF71A}" v="808" dt="2020-05-20T13:35:02.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Kałuszka" userId="S::m.kaluszko@zseth.elodz.edu.pl::df0232f9-c551-44ac-b964-97a5d1acd066" providerId="AD" clId="Web-{CE7792D1-FD37-839D-D208-01CD871AF71A}"/>
    <pc:docChg chg="addSld delSld modSld">
      <pc:chgData name="Marta Kałuszka" userId="S::m.kaluszko@zseth.elodz.edu.pl::df0232f9-c551-44ac-b964-97a5d1acd066" providerId="AD" clId="Web-{CE7792D1-FD37-839D-D208-01CD871AF71A}" dt="2020-05-20T13:35:02.112" v="763" actId="20577"/>
      <pc:docMkLst>
        <pc:docMk/>
      </pc:docMkLst>
      <pc:sldChg chg="addSp delSp modSp new">
        <pc:chgData name="Marta Kałuszka" userId="S::m.kaluszko@zseth.elodz.edu.pl::df0232f9-c551-44ac-b964-97a5d1acd066" providerId="AD" clId="Web-{CE7792D1-FD37-839D-D208-01CD871AF71A}" dt="2020-05-20T12:56:48.586" v="134" actId="1076"/>
        <pc:sldMkLst>
          <pc:docMk/>
          <pc:sldMk cId="1348978359" sldId="270"/>
        </pc:sldMkLst>
        <pc:spChg chg="mod">
          <ac:chgData name="Marta Kałuszka" userId="S::m.kaluszko@zseth.elodz.edu.pl::df0232f9-c551-44ac-b964-97a5d1acd066" providerId="AD" clId="Web-{CE7792D1-FD37-839D-D208-01CD871AF71A}" dt="2020-05-20T12:54:19.542" v="23" actId="20577"/>
          <ac:spMkLst>
            <pc:docMk/>
            <pc:sldMk cId="1348978359" sldId="270"/>
            <ac:spMk id="2" creationId="{91C68D27-9C30-44FB-95A1-E639583070D9}"/>
          </ac:spMkLst>
        </pc:spChg>
        <pc:spChg chg="mod">
          <ac:chgData name="Marta Kałuszka" userId="S::m.kaluszko@zseth.elodz.edu.pl::df0232f9-c551-44ac-b964-97a5d1acd066" providerId="AD" clId="Web-{CE7792D1-FD37-839D-D208-01CD871AF71A}" dt="2020-05-20T12:56:17.634" v="122" actId="20577"/>
          <ac:spMkLst>
            <pc:docMk/>
            <pc:sldMk cId="1348978359" sldId="270"/>
            <ac:spMk id="3" creationId="{8A4FAEEA-9A02-417F-A7A0-004B3024EFD8}"/>
          </ac:spMkLst>
        </pc:spChg>
        <pc:spChg chg="del">
          <ac:chgData name="Marta Kałuszka" userId="S::m.kaluszko@zseth.elodz.edu.pl::df0232f9-c551-44ac-b964-97a5d1acd066" providerId="AD" clId="Web-{CE7792D1-FD37-839D-D208-01CD871AF71A}" dt="2020-05-20T12:55:05.197" v="73"/>
          <ac:spMkLst>
            <pc:docMk/>
            <pc:sldMk cId="1348978359" sldId="270"/>
            <ac:spMk id="4" creationId="{7A7267A9-CCCA-4EF1-812C-80B5F064E0D9}"/>
          </ac:spMkLst>
        </pc:spChg>
        <pc:spChg chg="mod">
          <ac:chgData name="Marta Kałuszka" userId="S::m.kaluszko@zseth.elodz.edu.pl::df0232f9-c551-44ac-b964-97a5d1acd066" providerId="AD" clId="Web-{CE7792D1-FD37-839D-D208-01CD871AF71A}" dt="2020-05-20T12:56:24.790" v="127" actId="20577"/>
          <ac:spMkLst>
            <pc:docMk/>
            <pc:sldMk cId="1348978359" sldId="270"/>
            <ac:spMk id="5" creationId="{D1C4AA9B-F640-4182-A1CA-0637C7F2A79B}"/>
          </ac:spMkLst>
        </pc:spChg>
        <pc:spChg chg="del">
          <ac:chgData name="Marta Kałuszka" userId="S::m.kaluszko@zseth.elodz.edu.pl::df0232f9-c551-44ac-b964-97a5d1acd066" providerId="AD" clId="Web-{CE7792D1-FD37-839D-D208-01CD871AF71A}" dt="2020-05-20T12:56:37.665" v="130"/>
          <ac:spMkLst>
            <pc:docMk/>
            <pc:sldMk cId="1348978359" sldId="270"/>
            <ac:spMk id="6" creationId="{CC96D1A1-238C-4EFE-9C94-5FA7C399AA1F}"/>
          </ac:spMkLst>
        </pc:spChg>
        <pc:picChg chg="add mod ord">
          <ac:chgData name="Marta Kałuszka" userId="S::m.kaluszko@zseth.elodz.edu.pl::df0232f9-c551-44ac-b964-97a5d1acd066" providerId="AD" clId="Web-{CE7792D1-FD37-839D-D208-01CD871AF71A}" dt="2020-05-20T12:55:09.354" v="75" actId="1076"/>
          <ac:picMkLst>
            <pc:docMk/>
            <pc:sldMk cId="1348978359" sldId="270"/>
            <ac:picMk id="7" creationId="{FB82ADF2-7C43-4BFE-8480-05B1D69EE070}"/>
          </ac:picMkLst>
        </pc:picChg>
        <pc:picChg chg="add mod ord">
          <ac:chgData name="Marta Kałuszka" userId="S::m.kaluszko@zseth.elodz.edu.pl::df0232f9-c551-44ac-b964-97a5d1acd066" providerId="AD" clId="Web-{CE7792D1-FD37-839D-D208-01CD871AF71A}" dt="2020-05-20T12:56:48.586" v="134" actId="1076"/>
          <ac:picMkLst>
            <pc:docMk/>
            <pc:sldMk cId="1348978359" sldId="270"/>
            <ac:picMk id="8" creationId="{F38B2E1F-E8F3-4674-94E9-67638C461A52}"/>
          </ac:picMkLst>
        </pc:picChg>
      </pc:sldChg>
      <pc:sldChg chg="addSp delSp modSp new">
        <pc:chgData name="Marta Kałuszka" userId="S::m.kaluszko@zseth.elodz.edu.pl::df0232f9-c551-44ac-b964-97a5d1acd066" providerId="AD" clId="Web-{CE7792D1-FD37-839D-D208-01CD871AF71A}" dt="2020-05-20T13:03:18.049" v="260" actId="20577"/>
        <pc:sldMkLst>
          <pc:docMk/>
          <pc:sldMk cId="2915933631" sldId="271"/>
        </pc:sldMkLst>
        <pc:spChg chg="mod">
          <ac:chgData name="Marta Kałuszka" userId="S::m.kaluszko@zseth.elodz.edu.pl::df0232f9-c551-44ac-b964-97a5d1acd066" providerId="AD" clId="Web-{CE7792D1-FD37-839D-D208-01CD871AF71A}" dt="2020-05-20T13:02:45.940" v="177" actId="20577"/>
          <ac:spMkLst>
            <pc:docMk/>
            <pc:sldMk cId="2915933631" sldId="271"/>
            <ac:spMk id="2" creationId="{C30D3018-72F4-4DD2-9229-F49F351D569F}"/>
          </ac:spMkLst>
        </pc:spChg>
        <pc:spChg chg="mod">
          <ac:chgData name="Marta Kałuszka" userId="S::m.kaluszko@zseth.elodz.edu.pl::df0232f9-c551-44ac-b964-97a5d1acd066" providerId="AD" clId="Web-{CE7792D1-FD37-839D-D208-01CD871AF71A}" dt="2020-05-20T13:03:07.861" v="232" actId="20577"/>
          <ac:spMkLst>
            <pc:docMk/>
            <pc:sldMk cId="2915933631" sldId="271"/>
            <ac:spMk id="3" creationId="{BB70A49C-BCB1-42FD-AD61-40EAABBE0607}"/>
          </ac:spMkLst>
        </pc:spChg>
        <pc:spChg chg="del">
          <ac:chgData name="Marta Kałuszka" userId="S::m.kaluszko@zseth.elodz.edu.pl::df0232f9-c551-44ac-b964-97a5d1acd066" providerId="AD" clId="Web-{CE7792D1-FD37-839D-D208-01CD871AF71A}" dt="2020-05-20T12:59:02.490" v="136"/>
          <ac:spMkLst>
            <pc:docMk/>
            <pc:sldMk cId="2915933631" sldId="271"/>
            <ac:spMk id="4" creationId="{DDBD9E9F-E5AC-42B5-97BC-4495C9B0A4B6}"/>
          </ac:spMkLst>
        </pc:spChg>
        <pc:spChg chg="mod">
          <ac:chgData name="Marta Kałuszka" userId="S::m.kaluszko@zseth.elodz.edu.pl::df0232f9-c551-44ac-b964-97a5d1acd066" providerId="AD" clId="Web-{CE7792D1-FD37-839D-D208-01CD871AF71A}" dt="2020-05-20T13:03:18.049" v="260" actId="20577"/>
          <ac:spMkLst>
            <pc:docMk/>
            <pc:sldMk cId="2915933631" sldId="271"/>
            <ac:spMk id="5" creationId="{081026C1-1466-4B6F-B932-7AF3A480865B}"/>
          </ac:spMkLst>
        </pc:spChg>
        <pc:spChg chg="del">
          <ac:chgData name="Marta Kałuszka" userId="S::m.kaluszko@zseth.elodz.edu.pl::df0232f9-c551-44ac-b964-97a5d1acd066" providerId="AD" clId="Web-{CE7792D1-FD37-839D-D208-01CD871AF71A}" dt="2020-05-20T12:59:06.459" v="137"/>
          <ac:spMkLst>
            <pc:docMk/>
            <pc:sldMk cId="2915933631" sldId="271"/>
            <ac:spMk id="6" creationId="{2E1329C1-F106-4E73-B4CD-0BC5F755D048}"/>
          </ac:spMkLst>
        </pc:spChg>
        <pc:picChg chg="add mod ord">
          <ac:chgData name="Marta Kałuszka" userId="S::m.kaluszko@zseth.elodz.edu.pl::df0232f9-c551-44ac-b964-97a5d1acd066" providerId="AD" clId="Web-{CE7792D1-FD37-839D-D208-01CD871AF71A}" dt="2020-05-20T12:59:02.490" v="136"/>
          <ac:picMkLst>
            <pc:docMk/>
            <pc:sldMk cId="2915933631" sldId="271"/>
            <ac:picMk id="7" creationId="{4CA54C0C-1803-4B18-AC5E-5D2095143548}"/>
          </ac:picMkLst>
        </pc:picChg>
        <pc:picChg chg="add mod ord">
          <ac:chgData name="Marta Kałuszka" userId="S::m.kaluszko@zseth.elodz.edu.pl::df0232f9-c551-44ac-b964-97a5d1acd066" providerId="AD" clId="Web-{CE7792D1-FD37-839D-D208-01CD871AF71A}" dt="2020-05-20T12:59:06.459" v="137"/>
          <ac:picMkLst>
            <pc:docMk/>
            <pc:sldMk cId="2915933631" sldId="271"/>
            <ac:picMk id="8" creationId="{0FF768EE-590A-40DB-85A2-D142CFFD5906}"/>
          </ac:picMkLst>
        </pc:picChg>
      </pc:sldChg>
      <pc:sldChg chg="addSp delSp modSp new">
        <pc:chgData name="Marta Kałuszka" userId="S::m.kaluszko@zseth.elodz.edu.pl::df0232f9-c551-44ac-b964-97a5d1acd066" providerId="AD" clId="Web-{CE7792D1-FD37-839D-D208-01CD871AF71A}" dt="2020-05-20T13:03:47.533" v="311" actId="20577"/>
        <pc:sldMkLst>
          <pc:docMk/>
          <pc:sldMk cId="2483921765" sldId="272"/>
        </pc:sldMkLst>
        <pc:spChg chg="del">
          <ac:chgData name="Marta Kałuszka" userId="S::m.kaluszko@zseth.elodz.edu.pl::df0232f9-c551-44ac-b964-97a5d1acd066" providerId="AD" clId="Web-{CE7792D1-FD37-839D-D208-01CD871AF71A}" dt="2020-05-20T13:03:20.549" v="262"/>
          <ac:spMkLst>
            <pc:docMk/>
            <pc:sldMk cId="2483921765" sldId="272"/>
            <ac:spMk id="2" creationId="{B5D62658-81A3-461E-9BA4-55075D78214A}"/>
          </ac:spMkLst>
        </pc:spChg>
        <pc:spChg chg="mod">
          <ac:chgData name="Marta Kałuszka" userId="S::m.kaluszko@zseth.elodz.edu.pl::df0232f9-c551-44ac-b964-97a5d1acd066" providerId="AD" clId="Web-{CE7792D1-FD37-839D-D208-01CD871AF71A}" dt="2020-05-20T13:03:36.939" v="280" actId="20577"/>
          <ac:spMkLst>
            <pc:docMk/>
            <pc:sldMk cId="2483921765" sldId="272"/>
            <ac:spMk id="3" creationId="{53036B2F-EAF2-494B-80F4-3AB90090F6DE}"/>
          </ac:spMkLst>
        </pc:spChg>
        <pc:spChg chg="del">
          <ac:chgData name="Marta Kałuszka" userId="S::m.kaluszko@zseth.elodz.edu.pl::df0232f9-c551-44ac-b964-97a5d1acd066" providerId="AD" clId="Web-{CE7792D1-FD37-839D-D208-01CD871AF71A}" dt="2020-05-20T12:59:17.443" v="139"/>
          <ac:spMkLst>
            <pc:docMk/>
            <pc:sldMk cId="2483921765" sldId="272"/>
            <ac:spMk id="4" creationId="{CBCEC1CB-D686-4234-981C-04BEAADD861B}"/>
          </ac:spMkLst>
        </pc:spChg>
        <pc:spChg chg="mod">
          <ac:chgData name="Marta Kałuszka" userId="S::m.kaluszko@zseth.elodz.edu.pl::df0232f9-c551-44ac-b964-97a5d1acd066" providerId="AD" clId="Web-{CE7792D1-FD37-839D-D208-01CD871AF71A}" dt="2020-05-20T13:03:47.533" v="311" actId="20577"/>
          <ac:spMkLst>
            <pc:docMk/>
            <pc:sldMk cId="2483921765" sldId="272"/>
            <ac:spMk id="5" creationId="{046C605F-03EB-4026-8D04-F720FFC88C31}"/>
          </ac:spMkLst>
        </pc:spChg>
        <pc:spChg chg="del">
          <ac:chgData name="Marta Kałuszka" userId="S::m.kaluszko@zseth.elodz.edu.pl::df0232f9-c551-44ac-b964-97a5d1acd066" providerId="AD" clId="Web-{CE7792D1-FD37-839D-D208-01CD871AF71A}" dt="2020-05-20T12:59:22.443" v="140"/>
          <ac:spMkLst>
            <pc:docMk/>
            <pc:sldMk cId="2483921765" sldId="272"/>
            <ac:spMk id="6" creationId="{11005FA0-B826-4A50-9FC9-5FD23D3AF0B1}"/>
          </ac:spMkLst>
        </pc:spChg>
        <pc:picChg chg="add mod ord">
          <ac:chgData name="Marta Kałuszka" userId="S::m.kaluszko@zseth.elodz.edu.pl::df0232f9-c551-44ac-b964-97a5d1acd066" providerId="AD" clId="Web-{CE7792D1-FD37-839D-D208-01CD871AF71A}" dt="2020-05-20T13:03:25.470" v="264" actId="1076"/>
          <ac:picMkLst>
            <pc:docMk/>
            <pc:sldMk cId="2483921765" sldId="272"/>
            <ac:picMk id="7" creationId="{8304DF42-62F1-43CF-840A-26B4F85C63B1}"/>
          </ac:picMkLst>
        </pc:picChg>
        <pc:picChg chg="add mod ord">
          <ac:chgData name="Marta Kałuszka" userId="S::m.kaluszko@zseth.elodz.edu.pl::df0232f9-c551-44ac-b964-97a5d1acd066" providerId="AD" clId="Web-{CE7792D1-FD37-839D-D208-01CD871AF71A}" dt="2020-05-20T12:59:22.443" v="140"/>
          <ac:picMkLst>
            <pc:docMk/>
            <pc:sldMk cId="2483921765" sldId="272"/>
            <ac:picMk id="8" creationId="{6A4D5356-C7F3-4456-A232-31170A2F3F30}"/>
          </ac:picMkLst>
        </pc:picChg>
      </pc:sldChg>
      <pc:sldChg chg="addSp delSp modSp new">
        <pc:chgData name="Marta Kałuszka" userId="S::m.kaluszko@zseth.elodz.edu.pl::df0232f9-c551-44ac-b964-97a5d1acd066" providerId="AD" clId="Web-{CE7792D1-FD37-839D-D208-01CD871AF71A}" dt="2020-05-20T13:08:45.981" v="387"/>
        <pc:sldMkLst>
          <pc:docMk/>
          <pc:sldMk cId="109403743" sldId="273"/>
        </pc:sldMkLst>
        <pc:spChg chg="mod">
          <ac:chgData name="Marta Kałuszka" userId="S::m.kaluszko@zseth.elodz.edu.pl::df0232f9-c551-44ac-b964-97a5d1acd066" providerId="AD" clId="Web-{CE7792D1-FD37-839D-D208-01CD871AF71A}" dt="2020-05-20T13:04:44.235" v="336" actId="20577"/>
          <ac:spMkLst>
            <pc:docMk/>
            <pc:sldMk cId="109403743" sldId="273"/>
            <ac:spMk id="2" creationId="{79DA8393-EA20-48FB-B3C4-30D37336B287}"/>
          </ac:spMkLst>
        </pc:spChg>
        <pc:spChg chg="mod">
          <ac:chgData name="Marta Kałuszka" userId="S::m.kaluszko@zseth.elodz.edu.pl::df0232f9-c551-44ac-b964-97a5d1acd066" providerId="AD" clId="Web-{CE7792D1-FD37-839D-D208-01CD871AF71A}" dt="2020-05-20T13:07:37.388" v="361" actId="20577"/>
          <ac:spMkLst>
            <pc:docMk/>
            <pc:sldMk cId="109403743" sldId="273"/>
            <ac:spMk id="3" creationId="{488A1D4A-A6EC-49F5-A19B-F5F440D17A6D}"/>
          </ac:spMkLst>
        </pc:spChg>
        <pc:spChg chg="del">
          <ac:chgData name="Marta Kałuszka" userId="S::m.kaluszko@zseth.elodz.edu.pl::df0232f9-c551-44ac-b964-97a5d1acd066" providerId="AD" clId="Web-{CE7792D1-FD37-839D-D208-01CD871AF71A}" dt="2020-05-20T13:07:03.123" v="339"/>
          <ac:spMkLst>
            <pc:docMk/>
            <pc:sldMk cId="109403743" sldId="273"/>
            <ac:spMk id="4" creationId="{C65FFC87-D99A-4A88-AE58-828A83CD27D4}"/>
          </ac:spMkLst>
        </pc:spChg>
        <pc:spChg chg="mod">
          <ac:chgData name="Marta Kałuszka" userId="S::m.kaluszko@zseth.elodz.edu.pl::df0232f9-c551-44ac-b964-97a5d1acd066" providerId="AD" clId="Web-{CE7792D1-FD37-839D-D208-01CD871AF71A}" dt="2020-05-20T13:08:35.512" v="384" actId="20577"/>
          <ac:spMkLst>
            <pc:docMk/>
            <pc:sldMk cId="109403743" sldId="273"/>
            <ac:spMk id="5" creationId="{A2712612-779A-4573-B7BF-6CB116792A14}"/>
          </ac:spMkLst>
        </pc:spChg>
        <pc:spChg chg="del">
          <ac:chgData name="Marta Kałuszka" userId="S::m.kaluszko@zseth.elodz.edu.pl::df0232f9-c551-44ac-b964-97a5d1acd066" providerId="AD" clId="Web-{CE7792D1-FD37-839D-D208-01CD871AF71A}" dt="2020-05-20T13:07:08.342" v="340"/>
          <ac:spMkLst>
            <pc:docMk/>
            <pc:sldMk cId="109403743" sldId="273"/>
            <ac:spMk id="6" creationId="{E512AB3B-687E-4CCD-A2CB-8D85E3357694}"/>
          </ac:spMkLst>
        </pc:spChg>
        <pc:spChg chg="add del mod">
          <ac:chgData name="Marta Kałuszka" userId="S::m.kaluszko@zseth.elodz.edu.pl::df0232f9-c551-44ac-b964-97a5d1acd066" providerId="AD" clId="Web-{CE7792D1-FD37-839D-D208-01CD871AF71A}" dt="2020-05-20T13:08:45.981" v="387"/>
          <ac:spMkLst>
            <pc:docMk/>
            <pc:sldMk cId="109403743" sldId="273"/>
            <ac:spMk id="10" creationId="{911BE56F-231A-45B1-ADF9-8D9356617B3B}"/>
          </ac:spMkLst>
        </pc:spChg>
        <pc:picChg chg="add mod ord">
          <ac:chgData name="Marta Kałuszka" userId="S::m.kaluszko@zseth.elodz.edu.pl::df0232f9-c551-44ac-b964-97a5d1acd066" providerId="AD" clId="Web-{CE7792D1-FD37-839D-D208-01CD871AF71A}" dt="2020-05-20T13:07:03.123" v="339"/>
          <ac:picMkLst>
            <pc:docMk/>
            <pc:sldMk cId="109403743" sldId="273"/>
            <ac:picMk id="7" creationId="{67E9451C-CD8E-4DF9-B6B2-31D1CF1F3FC1}"/>
          </ac:picMkLst>
        </pc:picChg>
        <pc:picChg chg="add del mod ord">
          <ac:chgData name="Marta Kałuszka" userId="S::m.kaluszko@zseth.elodz.edu.pl::df0232f9-c551-44ac-b964-97a5d1acd066" providerId="AD" clId="Web-{CE7792D1-FD37-839D-D208-01CD871AF71A}" dt="2020-05-20T13:08:29.434" v="371"/>
          <ac:picMkLst>
            <pc:docMk/>
            <pc:sldMk cId="109403743" sldId="273"/>
            <ac:picMk id="8" creationId="{8B887F50-3EF5-4E49-96EF-1579A673FE84}"/>
          </ac:picMkLst>
        </pc:picChg>
        <pc:picChg chg="add mod ord">
          <ac:chgData name="Marta Kałuszka" userId="S::m.kaluszko@zseth.elodz.edu.pl::df0232f9-c551-44ac-b964-97a5d1acd066" providerId="AD" clId="Web-{CE7792D1-FD37-839D-D208-01CD871AF71A}" dt="2020-05-20T13:08:45.981" v="387"/>
          <ac:picMkLst>
            <pc:docMk/>
            <pc:sldMk cId="109403743" sldId="273"/>
            <ac:picMk id="11" creationId="{A770D1E8-554C-4CB7-9AAE-EDF3AC6FA079}"/>
          </ac:picMkLst>
        </pc:picChg>
      </pc:sldChg>
      <pc:sldChg chg="addSp delSp modSp new">
        <pc:chgData name="Marta Kałuszka" userId="S::m.kaluszko@zseth.elodz.edu.pl::df0232f9-c551-44ac-b964-97a5d1acd066" providerId="AD" clId="Web-{CE7792D1-FD37-839D-D208-01CD871AF71A}" dt="2020-05-20T13:08:58.621" v="403" actId="20577"/>
        <pc:sldMkLst>
          <pc:docMk/>
          <pc:sldMk cId="2236654013" sldId="274"/>
        </pc:sldMkLst>
        <pc:spChg chg="del">
          <ac:chgData name="Marta Kałuszka" userId="S::m.kaluszko@zseth.elodz.edu.pl::df0232f9-c551-44ac-b964-97a5d1acd066" providerId="AD" clId="Web-{CE7792D1-FD37-839D-D208-01CD871AF71A}" dt="2020-05-20T13:07:26.795" v="344"/>
          <ac:spMkLst>
            <pc:docMk/>
            <pc:sldMk cId="2236654013" sldId="274"/>
            <ac:spMk id="2" creationId="{76B51D66-B776-44EE-AEAF-8089AB3398D3}"/>
          </ac:spMkLst>
        </pc:spChg>
        <pc:spChg chg="mod">
          <ac:chgData name="Marta Kałuszka" userId="S::m.kaluszko@zseth.elodz.edu.pl::df0232f9-c551-44ac-b964-97a5d1acd066" providerId="AD" clId="Web-{CE7792D1-FD37-839D-D208-01CD871AF71A}" dt="2020-05-20T13:08:50.996" v="392" actId="20577"/>
          <ac:spMkLst>
            <pc:docMk/>
            <pc:sldMk cId="2236654013" sldId="274"/>
            <ac:spMk id="3" creationId="{62C3A70E-EDC7-4816-97AB-35CE8D8A3A10}"/>
          </ac:spMkLst>
        </pc:spChg>
        <pc:spChg chg="del">
          <ac:chgData name="Marta Kałuszka" userId="S::m.kaluszko@zseth.elodz.edu.pl::df0232f9-c551-44ac-b964-97a5d1acd066" providerId="AD" clId="Web-{CE7792D1-FD37-839D-D208-01CD871AF71A}" dt="2020-05-20T13:07:16.342" v="342"/>
          <ac:spMkLst>
            <pc:docMk/>
            <pc:sldMk cId="2236654013" sldId="274"/>
            <ac:spMk id="4" creationId="{055D37E5-0886-44C3-898A-6AF122E03263}"/>
          </ac:spMkLst>
        </pc:spChg>
        <pc:spChg chg="mod">
          <ac:chgData name="Marta Kałuszka" userId="S::m.kaluszko@zseth.elodz.edu.pl::df0232f9-c551-44ac-b964-97a5d1acd066" providerId="AD" clId="Web-{CE7792D1-FD37-839D-D208-01CD871AF71A}" dt="2020-05-20T13:08:58.621" v="403" actId="20577"/>
          <ac:spMkLst>
            <pc:docMk/>
            <pc:sldMk cId="2236654013" sldId="274"/>
            <ac:spMk id="5" creationId="{0DD74022-4D83-42F5-8A79-90A18D2B8515}"/>
          </ac:spMkLst>
        </pc:spChg>
        <pc:spChg chg="del">
          <ac:chgData name="Marta Kałuszka" userId="S::m.kaluszko@zseth.elodz.edu.pl::df0232f9-c551-44ac-b964-97a5d1acd066" providerId="AD" clId="Web-{CE7792D1-FD37-839D-D208-01CD871AF71A}" dt="2020-05-20T13:07:23.420" v="343"/>
          <ac:spMkLst>
            <pc:docMk/>
            <pc:sldMk cId="2236654013" sldId="274"/>
            <ac:spMk id="6" creationId="{FF9B9B51-D022-409E-9E34-07FF6D8E9D1D}"/>
          </ac:spMkLst>
        </pc:spChg>
        <pc:picChg chg="add mod ord">
          <ac:chgData name="Marta Kałuszka" userId="S::m.kaluszko@zseth.elodz.edu.pl::df0232f9-c551-44ac-b964-97a5d1acd066" providerId="AD" clId="Web-{CE7792D1-FD37-839D-D208-01CD871AF71A}" dt="2020-05-20T13:07:16.342" v="342"/>
          <ac:picMkLst>
            <pc:docMk/>
            <pc:sldMk cId="2236654013" sldId="274"/>
            <ac:picMk id="7" creationId="{095E450D-C260-4A09-8697-7903645D6501}"/>
          </ac:picMkLst>
        </pc:picChg>
        <pc:picChg chg="add mod ord">
          <ac:chgData name="Marta Kałuszka" userId="S::m.kaluszko@zseth.elodz.edu.pl::df0232f9-c551-44ac-b964-97a5d1acd066" providerId="AD" clId="Web-{CE7792D1-FD37-839D-D208-01CD871AF71A}" dt="2020-05-20T13:07:23.420" v="343"/>
          <ac:picMkLst>
            <pc:docMk/>
            <pc:sldMk cId="2236654013" sldId="274"/>
            <ac:picMk id="8" creationId="{EAD34603-02EE-459B-BCA8-0D9C95BC074C}"/>
          </ac:picMkLst>
        </pc:picChg>
      </pc:sldChg>
      <pc:sldChg chg="addSp delSp modSp new">
        <pc:chgData name="Marta Kałuszka" userId="S::m.kaluszko@zseth.elodz.edu.pl::df0232f9-c551-44ac-b964-97a5d1acd066" providerId="AD" clId="Web-{CE7792D1-FD37-839D-D208-01CD871AF71A}" dt="2020-05-20T13:11:10.744" v="501" actId="14100"/>
        <pc:sldMkLst>
          <pc:docMk/>
          <pc:sldMk cId="1174032706" sldId="275"/>
        </pc:sldMkLst>
        <pc:spChg chg="mod">
          <ac:chgData name="Marta Kałuszka" userId="S::m.kaluszko@zseth.elodz.edu.pl::df0232f9-c551-44ac-b964-97a5d1acd066" providerId="AD" clId="Web-{CE7792D1-FD37-839D-D208-01CD871AF71A}" dt="2020-05-20T13:09:23.808" v="440" actId="20577"/>
          <ac:spMkLst>
            <pc:docMk/>
            <pc:sldMk cId="1174032706" sldId="275"/>
            <ac:spMk id="2" creationId="{D54AC7EF-C883-4830-BF0A-0CA526402CEE}"/>
          </ac:spMkLst>
        </pc:spChg>
        <pc:spChg chg="mod">
          <ac:chgData name="Marta Kałuszka" userId="S::m.kaluszko@zseth.elodz.edu.pl::df0232f9-c551-44ac-b964-97a5d1acd066" providerId="AD" clId="Web-{CE7792D1-FD37-839D-D208-01CD871AF71A}" dt="2020-05-20T13:10:06.605" v="468" actId="20577"/>
          <ac:spMkLst>
            <pc:docMk/>
            <pc:sldMk cId="1174032706" sldId="275"/>
            <ac:spMk id="3" creationId="{6654DAC1-FC50-41AF-9F4B-3CD72AC82913}"/>
          </ac:spMkLst>
        </pc:spChg>
        <pc:spChg chg="del">
          <ac:chgData name="Marta Kałuszka" userId="S::m.kaluszko@zseth.elodz.edu.pl::df0232f9-c551-44ac-b964-97a5d1acd066" providerId="AD" clId="Web-{CE7792D1-FD37-839D-D208-01CD871AF71A}" dt="2020-05-20T13:10:00.558" v="443"/>
          <ac:spMkLst>
            <pc:docMk/>
            <pc:sldMk cId="1174032706" sldId="275"/>
            <ac:spMk id="4" creationId="{B0855E48-E50A-47AC-8092-DF0903BD7DCE}"/>
          </ac:spMkLst>
        </pc:spChg>
        <pc:spChg chg="mod">
          <ac:chgData name="Marta Kałuszka" userId="S::m.kaluszko@zseth.elodz.edu.pl::df0232f9-c551-44ac-b964-97a5d1acd066" providerId="AD" clId="Web-{CE7792D1-FD37-839D-D208-01CD871AF71A}" dt="2020-05-20T13:11:10.744" v="501" actId="14100"/>
          <ac:spMkLst>
            <pc:docMk/>
            <pc:sldMk cId="1174032706" sldId="275"/>
            <ac:spMk id="5" creationId="{BDFF1B4C-AE67-45BA-AD8D-55F9D085A58A}"/>
          </ac:spMkLst>
        </pc:spChg>
        <pc:spChg chg="del">
          <ac:chgData name="Marta Kałuszka" userId="S::m.kaluszko@zseth.elodz.edu.pl::df0232f9-c551-44ac-b964-97a5d1acd066" providerId="AD" clId="Web-{CE7792D1-FD37-839D-D208-01CD871AF71A}" dt="2020-05-20T13:10:57.932" v="471"/>
          <ac:spMkLst>
            <pc:docMk/>
            <pc:sldMk cId="1174032706" sldId="275"/>
            <ac:spMk id="6" creationId="{0733077A-6A76-4D17-AE62-4C63D31661CA}"/>
          </ac:spMkLst>
        </pc:spChg>
        <pc:picChg chg="add mod ord">
          <ac:chgData name="Marta Kałuszka" userId="S::m.kaluszko@zseth.elodz.edu.pl::df0232f9-c551-44ac-b964-97a5d1acd066" providerId="AD" clId="Web-{CE7792D1-FD37-839D-D208-01CD871AF71A}" dt="2020-05-20T13:10:00.558" v="443"/>
          <ac:picMkLst>
            <pc:docMk/>
            <pc:sldMk cId="1174032706" sldId="275"/>
            <ac:picMk id="7" creationId="{246A4BF0-829A-4C15-B918-161E965B49A0}"/>
          </ac:picMkLst>
        </pc:picChg>
        <pc:picChg chg="add mod ord">
          <ac:chgData name="Marta Kałuszka" userId="S::m.kaluszko@zseth.elodz.edu.pl::df0232f9-c551-44ac-b964-97a5d1acd066" providerId="AD" clId="Web-{CE7792D1-FD37-839D-D208-01CD871AF71A}" dt="2020-05-20T13:10:57.932" v="471"/>
          <ac:picMkLst>
            <pc:docMk/>
            <pc:sldMk cId="1174032706" sldId="275"/>
            <ac:picMk id="8" creationId="{EBCD786B-458E-47B4-B85E-6C70CCF64018}"/>
          </ac:picMkLst>
        </pc:picChg>
      </pc:sldChg>
      <pc:sldChg chg="modSp new del">
        <pc:chgData name="Marta Kałuszka" userId="S::m.kaluszko@zseth.elodz.edu.pl::df0232f9-c551-44ac-b964-97a5d1acd066" providerId="AD" clId="Web-{CE7792D1-FD37-839D-D208-01CD871AF71A}" dt="2020-05-20T13:09:14.590" v="421"/>
        <pc:sldMkLst>
          <pc:docMk/>
          <pc:sldMk cId="2587362379" sldId="275"/>
        </pc:sldMkLst>
        <pc:spChg chg="mod">
          <ac:chgData name="Marta Kałuszka" userId="S::m.kaluszko@zseth.elodz.edu.pl::df0232f9-c551-44ac-b964-97a5d1acd066" providerId="AD" clId="Web-{CE7792D1-FD37-839D-D208-01CD871AF71A}" dt="2020-05-20T13:09:08.059" v="418" actId="20577"/>
          <ac:spMkLst>
            <pc:docMk/>
            <pc:sldMk cId="2587362379" sldId="275"/>
            <ac:spMk id="2" creationId="{6F72B0FD-0CA0-4B98-9B83-597B9EEC39C2}"/>
          </ac:spMkLst>
        </pc:spChg>
      </pc:sldChg>
      <pc:sldChg chg="addSp delSp modSp new">
        <pc:chgData name="Marta Kałuszka" userId="S::m.kaluszko@zseth.elodz.edu.pl::df0232f9-c551-44ac-b964-97a5d1acd066" providerId="AD" clId="Web-{CE7792D1-FD37-839D-D208-01CD871AF71A}" dt="2020-05-20T13:13:44.085" v="529" actId="1076"/>
        <pc:sldMkLst>
          <pc:docMk/>
          <pc:sldMk cId="1409367115" sldId="276"/>
        </pc:sldMkLst>
        <pc:spChg chg="mod">
          <ac:chgData name="Marta Kałuszka" userId="S::m.kaluszko@zseth.elodz.edu.pl::df0232f9-c551-44ac-b964-97a5d1acd066" providerId="AD" clId="Web-{CE7792D1-FD37-839D-D208-01CD871AF71A}" dt="2020-05-20T13:11:42.962" v="517" actId="20577"/>
          <ac:spMkLst>
            <pc:docMk/>
            <pc:sldMk cId="1409367115" sldId="276"/>
            <ac:spMk id="2" creationId="{FCCC14B2-5538-4D31-B1ED-530ACF26F8CD}"/>
          </ac:spMkLst>
        </pc:spChg>
        <pc:spChg chg="mod">
          <ac:chgData name="Marta Kałuszka" userId="S::m.kaluszko@zseth.elodz.edu.pl::df0232f9-c551-44ac-b964-97a5d1acd066" providerId="AD" clId="Web-{CE7792D1-FD37-839D-D208-01CD871AF71A}" dt="2020-05-20T13:13:33.523" v="524" actId="20577"/>
          <ac:spMkLst>
            <pc:docMk/>
            <pc:sldMk cId="1409367115" sldId="276"/>
            <ac:spMk id="3" creationId="{0C7F7EE7-96CA-40CF-BC84-F1A905E12635}"/>
          </ac:spMkLst>
        </pc:spChg>
        <pc:spChg chg="del">
          <ac:chgData name="Marta Kałuszka" userId="S::m.kaluszko@zseth.elodz.edu.pl::df0232f9-c551-44ac-b964-97a5d1acd066" providerId="AD" clId="Web-{CE7792D1-FD37-839D-D208-01CD871AF71A}" dt="2020-05-20T13:11:49.072" v="519"/>
          <ac:spMkLst>
            <pc:docMk/>
            <pc:sldMk cId="1409367115" sldId="276"/>
            <ac:spMk id="4" creationId="{6F85D276-88E8-487E-A9F2-8F8EB89E2D9D}"/>
          </ac:spMkLst>
        </pc:spChg>
        <pc:spChg chg="del">
          <ac:chgData name="Marta Kałuszka" userId="S::m.kaluszko@zseth.elodz.edu.pl::df0232f9-c551-44ac-b964-97a5d1acd066" providerId="AD" clId="Web-{CE7792D1-FD37-839D-D208-01CD871AF71A}" dt="2020-05-20T13:13:42.179" v="528"/>
          <ac:spMkLst>
            <pc:docMk/>
            <pc:sldMk cId="1409367115" sldId="276"/>
            <ac:spMk id="5" creationId="{FCA1FF48-B2E2-4DB6-942E-50F231298596}"/>
          </ac:spMkLst>
        </pc:spChg>
        <pc:spChg chg="del">
          <ac:chgData name="Marta Kałuszka" userId="S::m.kaluszko@zseth.elodz.edu.pl::df0232f9-c551-44ac-b964-97a5d1acd066" providerId="AD" clId="Web-{CE7792D1-FD37-839D-D208-01CD871AF71A}" dt="2020-05-20T13:13:37.992" v="526"/>
          <ac:spMkLst>
            <pc:docMk/>
            <pc:sldMk cId="1409367115" sldId="276"/>
            <ac:spMk id="6" creationId="{EDC8FA3F-B080-4461-BD4D-A84D6EF36F78}"/>
          </ac:spMkLst>
        </pc:spChg>
        <pc:picChg chg="add mod ord">
          <ac:chgData name="Marta Kałuszka" userId="S::m.kaluszko@zseth.elodz.edu.pl::df0232f9-c551-44ac-b964-97a5d1acd066" providerId="AD" clId="Web-{CE7792D1-FD37-839D-D208-01CD871AF71A}" dt="2020-05-20T13:11:49.072" v="519"/>
          <ac:picMkLst>
            <pc:docMk/>
            <pc:sldMk cId="1409367115" sldId="276"/>
            <ac:picMk id="7" creationId="{0665DAE1-673B-4147-9559-176B6040D95E}"/>
          </ac:picMkLst>
        </pc:picChg>
        <pc:picChg chg="add mod ord">
          <ac:chgData name="Marta Kałuszka" userId="S::m.kaluszko@zseth.elodz.edu.pl::df0232f9-c551-44ac-b964-97a5d1acd066" providerId="AD" clId="Web-{CE7792D1-FD37-839D-D208-01CD871AF71A}" dt="2020-05-20T13:13:44.085" v="529" actId="1076"/>
          <ac:picMkLst>
            <pc:docMk/>
            <pc:sldMk cId="1409367115" sldId="276"/>
            <ac:picMk id="8" creationId="{5E184500-4B23-4823-B2D3-5DE26C4A195E}"/>
          </ac:picMkLst>
        </pc:picChg>
      </pc:sldChg>
      <pc:sldChg chg="addSp delSp modSp new">
        <pc:chgData name="Marta Kałuszka" userId="S::m.kaluszko@zseth.elodz.edu.pl::df0232f9-c551-44ac-b964-97a5d1acd066" providerId="AD" clId="Web-{CE7792D1-FD37-839D-D208-01CD871AF71A}" dt="2020-05-20T13:14:36.928" v="583" actId="1076"/>
        <pc:sldMkLst>
          <pc:docMk/>
          <pc:sldMk cId="3640601386" sldId="277"/>
        </pc:sldMkLst>
        <pc:spChg chg="del">
          <ac:chgData name="Marta Kałuszka" userId="S::m.kaluszko@zseth.elodz.edu.pl::df0232f9-c551-44ac-b964-97a5d1acd066" providerId="AD" clId="Web-{CE7792D1-FD37-839D-D208-01CD871AF71A}" dt="2020-05-20T13:13:59.101" v="541"/>
          <ac:spMkLst>
            <pc:docMk/>
            <pc:sldMk cId="3640601386" sldId="277"/>
            <ac:spMk id="2" creationId="{73AA5C9C-2234-4527-B068-7681700E88CF}"/>
          </ac:spMkLst>
        </pc:spChg>
        <pc:spChg chg="mod">
          <ac:chgData name="Marta Kałuszka" userId="S::m.kaluszko@zseth.elodz.edu.pl::df0232f9-c551-44ac-b964-97a5d1acd066" providerId="AD" clId="Web-{CE7792D1-FD37-839D-D208-01CD871AF71A}" dt="2020-05-20T13:13:57.366" v="538" actId="20577"/>
          <ac:spMkLst>
            <pc:docMk/>
            <pc:sldMk cId="3640601386" sldId="277"/>
            <ac:spMk id="3" creationId="{E3579078-652E-4706-A3CF-6B7AD71D26A4}"/>
          </ac:spMkLst>
        </pc:spChg>
        <pc:spChg chg="del">
          <ac:chgData name="Marta Kałuszka" userId="S::m.kaluszko@zseth.elodz.edu.pl::df0232f9-c551-44ac-b964-97a5d1acd066" providerId="AD" clId="Web-{CE7792D1-FD37-839D-D208-01CD871AF71A}" dt="2020-05-20T13:13:52.242" v="531"/>
          <ac:spMkLst>
            <pc:docMk/>
            <pc:sldMk cId="3640601386" sldId="277"/>
            <ac:spMk id="4" creationId="{D2FD8664-3C43-4BBD-9F71-321BBFBCDF4F}"/>
          </ac:spMkLst>
        </pc:spChg>
        <pc:spChg chg="mod">
          <ac:chgData name="Marta Kałuszka" userId="S::m.kaluszko@zseth.elodz.edu.pl::df0232f9-c551-44ac-b964-97a5d1acd066" providerId="AD" clId="Web-{CE7792D1-FD37-839D-D208-01CD871AF71A}" dt="2020-05-20T13:14:32.913" v="580" actId="20577"/>
          <ac:spMkLst>
            <pc:docMk/>
            <pc:sldMk cId="3640601386" sldId="277"/>
            <ac:spMk id="5" creationId="{DF106B8C-764C-4189-89F4-00DF6463B2F2}"/>
          </ac:spMkLst>
        </pc:spChg>
        <pc:spChg chg="del">
          <ac:chgData name="Marta Kałuszka" userId="S::m.kaluszko@zseth.elodz.edu.pl::df0232f9-c551-44ac-b964-97a5d1acd066" providerId="AD" clId="Web-{CE7792D1-FD37-839D-D208-01CD871AF71A}" dt="2020-05-20T13:14:27.100" v="542"/>
          <ac:spMkLst>
            <pc:docMk/>
            <pc:sldMk cId="3640601386" sldId="277"/>
            <ac:spMk id="6" creationId="{7367D327-2AFB-4C4A-9BC8-E0D81584BF3E}"/>
          </ac:spMkLst>
        </pc:spChg>
        <pc:picChg chg="add mod ord">
          <ac:chgData name="Marta Kałuszka" userId="S::m.kaluszko@zseth.elodz.edu.pl::df0232f9-c551-44ac-b964-97a5d1acd066" providerId="AD" clId="Web-{CE7792D1-FD37-839D-D208-01CD871AF71A}" dt="2020-05-20T13:14:36.928" v="583" actId="1076"/>
          <ac:picMkLst>
            <pc:docMk/>
            <pc:sldMk cId="3640601386" sldId="277"/>
            <ac:picMk id="7" creationId="{F1487DC7-1EDA-4765-9DAD-5446ED293C0F}"/>
          </ac:picMkLst>
        </pc:picChg>
        <pc:picChg chg="add mod ord">
          <ac:chgData name="Marta Kałuszka" userId="S::m.kaluszko@zseth.elodz.edu.pl::df0232f9-c551-44ac-b964-97a5d1acd066" providerId="AD" clId="Web-{CE7792D1-FD37-839D-D208-01CD871AF71A}" dt="2020-05-20T13:14:27.100" v="542"/>
          <ac:picMkLst>
            <pc:docMk/>
            <pc:sldMk cId="3640601386" sldId="277"/>
            <ac:picMk id="8" creationId="{EF42B090-83B3-4458-87E3-45A00188A0E4}"/>
          </ac:picMkLst>
        </pc:picChg>
      </pc:sldChg>
      <pc:sldChg chg="addSp delSp modSp new">
        <pc:chgData name="Marta Kałuszka" userId="S::m.kaluszko@zseth.elodz.edu.pl::df0232f9-c551-44ac-b964-97a5d1acd066" providerId="AD" clId="Web-{CE7792D1-FD37-839D-D208-01CD871AF71A}" dt="2020-05-20T13:16:59.363" v="620" actId="20577"/>
        <pc:sldMkLst>
          <pc:docMk/>
          <pc:sldMk cId="1347941386" sldId="278"/>
        </pc:sldMkLst>
        <pc:spChg chg="mod">
          <ac:chgData name="Marta Kałuszka" userId="S::m.kaluszko@zseth.elodz.edu.pl::df0232f9-c551-44ac-b964-97a5d1acd066" providerId="AD" clId="Web-{CE7792D1-FD37-839D-D208-01CD871AF71A}" dt="2020-05-20T13:15:09.022" v="599" actId="20577"/>
          <ac:spMkLst>
            <pc:docMk/>
            <pc:sldMk cId="1347941386" sldId="278"/>
            <ac:spMk id="2" creationId="{FC685DEF-CCFF-4BF7-8E18-77382307FBF3}"/>
          </ac:spMkLst>
        </pc:spChg>
        <pc:spChg chg="mod">
          <ac:chgData name="Marta Kałuszka" userId="S::m.kaluszko@zseth.elodz.edu.pl::df0232f9-c551-44ac-b964-97a5d1acd066" providerId="AD" clId="Web-{CE7792D1-FD37-839D-D208-01CD871AF71A}" dt="2020-05-20T13:16:59.363" v="620" actId="20577"/>
          <ac:spMkLst>
            <pc:docMk/>
            <pc:sldMk cId="1347941386" sldId="278"/>
            <ac:spMk id="3" creationId="{FAF3B044-01E5-4192-BE18-2B40966E7230}"/>
          </ac:spMkLst>
        </pc:spChg>
        <pc:spChg chg="del">
          <ac:chgData name="Marta Kałuszka" userId="S::m.kaluszko@zseth.elodz.edu.pl::df0232f9-c551-44ac-b964-97a5d1acd066" providerId="AD" clId="Web-{CE7792D1-FD37-839D-D208-01CD871AF71A}" dt="2020-05-20T13:16:34.583" v="601"/>
          <ac:spMkLst>
            <pc:docMk/>
            <pc:sldMk cId="1347941386" sldId="278"/>
            <ac:spMk id="4" creationId="{47F7BA63-44C7-4C9B-9EF7-7D2CD9CAB961}"/>
          </ac:spMkLst>
        </pc:spChg>
        <pc:spChg chg="mod">
          <ac:chgData name="Marta Kałuszka" userId="S::m.kaluszko@zseth.elodz.edu.pl::df0232f9-c551-44ac-b964-97a5d1acd066" providerId="AD" clId="Web-{CE7792D1-FD37-839D-D208-01CD871AF71A}" dt="2020-05-20T13:16:47.036" v="607" actId="20577"/>
          <ac:spMkLst>
            <pc:docMk/>
            <pc:sldMk cId="1347941386" sldId="278"/>
            <ac:spMk id="5" creationId="{7F12FD98-5D62-4036-AC05-22E4E6CE4418}"/>
          </ac:spMkLst>
        </pc:spChg>
        <pc:spChg chg="del">
          <ac:chgData name="Marta Kałuszka" userId="S::m.kaluszko@zseth.elodz.edu.pl::df0232f9-c551-44ac-b964-97a5d1acd066" providerId="AD" clId="Web-{CE7792D1-FD37-839D-D208-01CD871AF71A}" dt="2020-05-20T13:16:40.051" v="602"/>
          <ac:spMkLst>
            <pc:docMk/>
            <pc:sldMk cId="1347941386" sldId="278"/>
            <ac:spMk id="6" creationId="{FCF27D74-3659-43C7-A31A-BFD8CC04D762}"/>
          </ac:spMkLst>
        </pc:spChg>
        <pc:picChg chg="add mod ord">
          <ac:chgData name="Marta Kałuszka" userId="S::m.kaluszko@zseth.elodz.edu.pl::df0232f9-c551-44ac-b964-97a5d1acd066" providerId="AD" clId="Web-{CE7792D1-FD37-839D-D208-01CD871AF71A}" dt="2020-05-20T13:16:34.583" v="601"/>
          <ac:picMkLst>
            <pc:docMk/>
            <pc:sldMk cId="1347941386" sldId="278"/>
            <ac:picMk id="7" creationId="{D100A168-7A10-4B56-838F-94A0701822BB}"/>
          </ac:picMkLst>
        </pc:picChg>
        <pc:picChg chg="add mod ord">
          <ac:chgData name="Marta Kałuszka" userId="S::m.kaluszko@zseth.elodz.edu.pl::df0232f9-c551-44ac-b964-97a5d1acd066" providerId="AD" clId="Web-{CE7792D1-FD37-839D-D208-01CD871AF71A}" dt="2020-05-20T13:16:43.567" v="604" actId="1076"/>
          <ac:picMkLst>
            <pc:docMk/>
            <pc:sldMk cId="1347941386" sldId="278"/>
            <ac:picMk id="8" creationId="{739ECFF0-4364-40FA-85C6-92511965B2B5}"/>
          </ac:picMkLst>
        </pc:picChg>
      </pc:sldChg>
      <pc:sldChg chg="addSp delSp modSp new">
        <pc:chgData name="Marta Kałuszka" userId="S::m.kaluszko@zseth.elodz.edu.pl::df0232f9-c551-44ac-b964-97a5d1acd066" providerId="AD" clId="Web-{CE7792D1-FD37-839D-D208-01CD871AF71A}" dt="2020-05-20T13:23:19.342" v="684"/>
        <pc:sldMkLst>
          <pc:docMk/>
          <pc:sldMk cId="2328279843" sldId="279"/>
        </pc:sldMkLst>
        <pc:spChg chg="mod">
          <ac:chgData name="Marta Kałuszka" userId="S::m.kaluszko@zseth.elodz.edu.pl::df0232f9-c551-44ac-b964-97a5d1acd066" providerId="AD" clId="Web-{CE7792D1-FD37-839D-D208-01CD871AF71A}" dt="2020-05-20T13:21:45.031" v="660" actId="20577"/>
          <ac:spMkLst>
            <pc:docMk/>
            <pc:sldMk cId="2328279843" sldId="279"/>
            <ac:spMk id="2" creationId="{10E85B08-9FAF-4D44-BD24-8F8F2D1D2554}"/>
          </ac:spMkLst>
        </pc:spChg>
        <pc:spChg chg="mod">
          <ac:chgData name="Marta Kałuszka" userId="S::m.kaluszko@zseth.elodz.edu.pl::df0232f9-c551-44ac-b964-97a5d1acd066" providerId="AD" clId="Web-{CE7792D1-FD37-839D-D208-01CD871AF71A}" dt="2020-05-20T13:21:40.390" v="639" actId="20577"/>
          <ac:spMkLst>
            <pc:docMk/>
            <pc:sldMk cId="2328279843" sldId="279"/>
            <ac:spMk id="3" creationId="{680EAA38-CFB9-44D1-B377-1D037AB10448}"/>
          </ac:spMkLst>
        </pc:spChg>
        <pc:spChg chg="del">
          <ac:chgData name="Marta Kałuszka" userId="S::m.kaluszko@zseth.elodz.edu.pl::df0232f9-c551-44ac-b964-97a5d1acd066" providerId="AD" clId="Web-{CE7792D1-FD37-839D-D208-01CD871AF71A}" dt="2020-05-20T13:21:34.359" v="624"/>
          <ac:spMkLst>
            <pc:docMk/>
            <pc:sldMk cId="2328279843" sldId="279"/>
            <ac:spMk id="4" creationId="{AB3A6121-EC21-49EB-A9CA-4647F53334A3}"/>
          </ac:spMkLst>
        </pc:spChg>
        <pc:spChg chg="mod">
          <ac:chgData name="Marta Kałuszka" userId="S::m.kaluszko@zseth.elodz.edu.pl::df0232f9-c551-44ac-b964-97a5d1acd066" providerId="AD" clId="Web-{CE7792D1-FD37-839D-D208-01CD871AF71A}" dt="2020-05-20T13:23:11.342" v="681" actId="20577"/>
          <ac:spMkLst>
            <pc:docMk/>
            <pc:sldMk cId="2328279843" sldId="279"/>
            <ac:spMk id="5" creationId="{D22F55E2-D860-4E53-9870-97F396EAC510}"/>
          </ac:spMkLst>
        </pc:spChg>
        <pc:spChg chg="del">
          <ac:chgData name="Marta Kałuszka" userId="S::m.kaluszko@zseth.elodz.edu.pl::df0232f9-c551-44ac-b964-97a5d1acd066" providerId="AD" clId="Web-{CE7792D1-FD37-839D-D208-01CD871AF71A}" dt="2020-05-20T13:23:19.342" v="684"/>
          <ac:spMkLst>
            <pc:docMk/>
            <pc:sldMk cId="2328279843" sldId="279"/>
            <ac:spMk id="6" creationId="{351E16FA-CF44-4A4C-815A-893DEEF55FB7}"/>
          </ac:spMkLst>
        </pc:spChg>
        <pc:picChg chg="add mod ord">
          <ac:chgData name="Marta Kałuszka" userId="S::m.kaluszko@zseth.elodz.edu.pl::df0232f9-c551-44ac-b964-97a5d1acd066" providerId="AD" clId="Web-{CE7792D1-FD37-839D-D208-01CD871AF71A}" dt="2020-05-20T13:21:34.359" v="624"/>
          <ac:picMkLst>
            <pc:docMk/>
            <pc:sldMk cId="2328279843" sldId="279"/>
            <ac:picMk id="7" creationId="{09964A00-B103-4488-B5B9-F27480767AD4}"/>
          </ac:picMkLst>
        </pc:picChg>
        <pc:picChg chg="add mod ord">
          <ac:chgData name="Marta Kałuszka" userId="S::m.kaluszko@zseth.elodz.edu.pl::df0232f9-c551-44ac-b964-97a5d1acd066" providerId="AD" clId="Web-{CE7792D1-FD37-839D-D208-01CD871AF71A}" dt="2020-05-20T13:23:19.342" v="684"/>
          <ac:picMkLst>
            <pc:docMk/>
            <pc:sldMk cId="2328279843" sldId="279"/>
            <ac:picMk id="8" creationId="{18DD8284-D31B-4EA5-AC12-1DD46A7EFB3B}"/>
          </ac:picMkLst>
        </pc:picChg>
      </pc:sldChg>
      <pc:sldChg chg="addSp delSp modSp new">
        <pc:chgData name="Marta Kałuszka" userId="S::m.kaluszko@zseth.elodz.edu.pl::df0232f9-c551-44ac-b964-97a5d1acd066" providerId="AD" clId="Web-{CE7792D1-FD37-839D-D208-01CD871AF71A}" dt="2020-05-20T13:35:01.112" v="761" actId="20577"/>
        <pc:sldMkLst>
          <pc:docMk/>
          <pc:sldMk cId="607563275" sldId="280"/>
        </pc:sldMkLst>
        <pc:spChg chg="mod">
          <ac:chgData name="Marta Kałuszka" userId="S::m.kaluszko@zseth.elodz.edu.pl::df0232f9-c551-44ac-b964-97a5d1acd066" providerId="AD" clId="Web-{CE7792D1-FD37-839D-D208-01CD871AF71A}" dt="2020-05-20T13:23:33.248" v="708" actId="20577"/>
          <ac:spMkLst>
            <pc:docMk/>
            <pc:sldMk cId="607563275" sldId="280"/>
            <ac:spMk id="2" creationId="{857343B8-9BD3-4FAB-ADA3-30C04F5AE375}"/>
          </ac:spMkLst>
        </pc:spChg>
        <pc:spChg chg="mod">
          <ac:chgData name="Marta Kałuszka" userId="S::m.kaluszko@zseth.elodz.edu.pl::df0232f9-c551-44ac-b964-97a5d1acd066" providerId="AD" clId="Web-{CE7792D1-FD37-839D-D208-01CD871AF71A}" dt="2020-05-20T13:23:52.732" v="740" actId="20577"/>
          <ac:spMkLst>
            <pc:docMk/>
            <pc:sldMk cId="607563275" sldId="280"/>
            <ac:spMk id="3" creationId="{9C607F38-5577-4D81-A630-C91931F25DF0}"/>
          </ac:spMkLst>
        </pc:spChg>
        <pc:spChg chg="del">
          <ac:chgData name="Marta Kałuszka" userId="S::m.kaluszko@zseth.elodz.edu.pl::df0232f9-c551-44ac-b964-97a5d1acd066" providerId="AD" clId="Web-{CE7792D1-FD37-839D-D208-01CD871AF71A}" dt="2020-05-20T13:23:42.013" v="711"/>
          <ac:spMkLst>
            <pc:docMk/>
            <pc:sldMk cId="607563275" sldId="280"/>
            <ac:spMk id="4" creationId="{B4066BEF-2F83-40A7-B282-8B0484736020}"/>
          </ac:spMkLst>
        </pc:spChg>
        <pc:spChg chg="mod">
          <ac:chgData name="Marta Kałuszka" userId="S::m.kaluszko@zseth.elodz.edu.pl::df0232f9-c551-44ac-b964-97a5d1acd066" providerId="AD" clId="Web-{CE7792D1-FD37-839D-D208-01CD871AF71A}" dt="2020-05-20T13:35:01.112" v="761" actId="20577"/>
          <ac:spMkLst>
            <pc:docMk/>
            <pc:sldMk cId="607563275" sldId="280"/>
            <ac:spMk id="5" creationId="{F75D9CEB-D615-453F-AF94-511B59E09F2C}"/>
          </ac:spMkLst>
        </pc:spChg>
        <pc:spChg chg="del">
          <ac:chgData name="Marta Kałuszka" userId="S::m.kaluszko@zseth.elodz.edu.pl::df0232f9-c551-44ac-b964-97a5d1acd066" providerId="AD" clId="Web-{CE7792D1-FD37-839D-D208-01CD871AF71A}" dt="2020-05-20T13:34:57.252" v="742"/>
          <ac:spMkLst>
            <pc:docMk/>
            <pc:sldMk cId="607563275" sldId="280"/>
            <ac:spMk id="6" creationId="{FA69A7D5-86E1-4B65-A0AB-1E29D2EFD366}"/>
          </ac:spMkLst>
        </pc:spChg>
        <pc:picChg chg="add mod ord">
          <ac:chgData name="Marta Kałuszka" userId="S::m.kaluszko@zseth.elodz.edu.pl::df0232f9-c551-44ac-b964-97a5d1acd066" providerId="AD" clId="Web-{CE7792D1-FD37-839D-D208-01CD871AF71A}" dt="2020-05-20T13:23:42.013" v="711"/>
          <ac:picMkLst>
            <pc:docMk/>
            <pc:sldMk cId="607563275" sldId="280"/>
            <ac:picMk id="7" creationId="{B834AFBA-6DE9-432F-ADAF-9B7AE3671B24}"/>
          </ac:picMkLst>
        </pc:picChg>
        <pc:picChg chg="add mod ord">
          <ac:chgData name="Marta Kałuszka" userId="S::m.kaluszko@zseth.elodz.edu.pl::df0232f9-c551-44ac-b964-97a5d1acd066" providerId="AD" clId="Web-{CE7792D1-FD37-839D-D208-01CD871AF71A}" dt="2020-05-20T13:34:57.252" v="742"/>
          <ac:picMkLst>
            <pc:docMk/>
            <pc:sldMk cId="607563275" sldId="280"/>
            <ac:picMk id="8" creationId="{2F73484A-6FA6-419F-B368-4BCD7D64B63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5/20/2020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697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5/20/2020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37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5/20/2020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42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5/20/2020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839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5/20/2020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974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5/20/2020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56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5/20/2020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640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5/20/2020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779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5/20/2020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553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5/20/2020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1496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5/20/2020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3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5/20/2020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43134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37" r:id="rId6"/>
    <p:sldLayoutId id="2147483733" r:id="rId7"/>
    <p:sldLayoutId id="2147483734" r:id="rId8"/>
    <p:sldLayoutId id="2147483735" r:id="rId9"/>
    <p:sldLayoutId id="2147483736" r:id="rId10"/>
    <p:sldLayoutId id="2147483738" r:id="rId11"/>
  </p:sldLayoutIdLst>
  <p:hf sldNum="0" hdr="0" ftr="0" dt="0"/>
  <p:txStyles>
    <p:titleStyle>
      <a:lvl1pPr algn="l" defTabSz="914400" rtl="0" eaLnBrk="1" latinLnBrk="0" hangingPunct="1">
        <a:lnSpc>
          <a:spcPct val="90000"/>
        </a:lnSpc>
        <a:spcBef>
          <a:spcPct val="0"/>
        </a:spcBef>
        <a:buNone/>
        <a:defRPr sz="42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50F1CB80-0573-4471-A3FA-BA5BBE528EF9}"/>
              </a:ext>
            </a:extLst>
          </p:cNvPr>
          <p:cNvPicPr>
            <a:picLocks noChangeAspect="1"/>
          </p:cNvPicPr>
          <p:nvPr/>
        </p:nvPicPr>
        <p:blipFill rotWithShape="1">
          <a:blip r:embed="rId2"/>
          <a:srcRect l="4548" r="6560" b="-4"/>
          <a:stretch/>
        </p:blipFill>
        <p:spPr>
          <a:xfrm>
            <a:off x="-3047" y="10"/>
            <a:ext cx="12191999" cy="6857990"/>
          </a:xfrm>
          <a:prstGeom prst="rect">
            <a:avLst/>
          </a:prstGeom>
        </p:spPr>
      </p:pic>
      <p:sp>
        <p:nvSpPr>
          <p:cNvPr id="14" name="Rectangle 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25000">
                <a:srgbClr val="000000">
                  <a:alpha val="15000"/>
                </a:srgbClr>
              </a:gs>
              <a:gs pos="75000">
                <a:srgbClr val="000000">
                  <a:alpha val="15000"/>
                </a:srgbClr>
              </a:gs>
              <a:gs pos="50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pl-PL" sz="3600">
                <a:solidFill>
                  <a:schemeClr val="bg1"/>
                </a:solidFill>
                <a:cs typeface="Calibri Light"/>
              </a:rPr>
              <a:t>Moje muzeum</a:t>
            </a:r>
            <a:endParaRPr lang="pl-PL" sz="3600">
              <a:solidFill>
                <a:schemeClr val="bg1"/>
              </a:solidFill>
            </a:endParaRPr>
          </a:p>
        </p:txBody>
      </p:sp>
      <p:sp>
        <p:nvSpPr>
          <p:cNvPr id="3" name="Podtytuł 2"/>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pl-PL" sz="1800">
                <a:solidFill>
                  <a:schemeClr val="bg1"/>
                </a:solidFill>
                <a:cs typeface="Calibri"/>
              </a:rPr>
              <a:t>Kałuszka Marta 3aTT </a:t>
            </a:r>
            <a:endParaRPr lang="pl-PL" sz="1800">
              <a:solidFill>
                <a:schemeClr val="bg1"/>
              </a:solidFill>
            </a:endParaRPr>
          </a:p>
        </p:txBody>
      </p:sp>
      <p:cxnSp>
        <p:nvCxnSpPr>
          <p:cNvPr id="15" name="Straight Connector 10">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53036B2F-EAF2-494B-80F4-3AB90090F6DE}"/>
              </a:ext>
            </a:extLst>
          </p:cNvPr>
          <p:cNvSpPr>
            <a:spLocks noGrp="1"/>
          </p:cNvSpPr>
          <p:nvPr>
            <p:ph type="body" idx="1"/>
          </p:nvPr>
        </p:nvSpPr>
        <p:spPr>
          <a:xfrm>
            <a:off x="4869180" y="673100"/>
            <a:ext cx="4639736" cy="736282"/>
          </a:xfrm>
        </p:spPr>
        <p:txBody>
          <a:bodyPr/>
          <a:lstStyle/>
          <a:p>
            <a:r>
              <a:rPr lang="pl-PL" dirty="0"/>
              <a:t>UKAZANIE PASIAKÓW </a:t>
            </a:r>
          </a:p>
        </p:txBody>
      </p:sp>
      <p:pic>
        <p:nvPicPr>
          <p:cNvPr id="7" name="Obraz 7" descr="Obraz zawierający wewnątrz, krzesło, stół, pomieszczenie&#10;&#10;Opis wygenerowany przy bardzo wysokim poziomie pewności">
            <a:extLst>
              <a:ext uri="{FF2B5EF4-FFF2-40B4-BE49-F238E27FC236}">
                <a16:creationId xmlns:a16="http://schemas.microsoft.com/office/drawing/2014/main" id="{8304DF42-62F1-43CF-840A-26B4F85C63B1}"/>
              </a:ext>
            </a:extLst>
          </p:cNvPr>
          <p:cNvPicPr>
            <a:picLocks noGrp="1" noChangeAspect="1"/>
          </p:cNvPicPr>
          <p:nvPr>
            <p:ph sz="half" idx="2"/>
          </p:nvPr>
        </p:nvPicPr>
        <p:blipFill>
          <a:blip r:embed="rId2"/>
          <a:stretch>
            <a:fillRect/>
          </a:stretch>
        </p:blipFill>
        <p:spPr>
          <a:xfrm>
            <a:off x="902548" y="267134"/>
            <a:ext cx="3314700" cy="5930900"/>
          </a:xfrm>
        </p:spPr>
      </p:pic>
      <p:sp>
        <p:nvSpPr>
          <p:cNvPr id="5" name="Symbol zastępczy tekstu 4">
            <a:extLst>
              <a:ext uri="{FF2B5EF4-FFF2-40B4-BE49-F238E27FC236}">
                <a16:creationId xmlns:a16="http://schemas.microsoft.com/office/drawing/2014/main" id="{046C605F-03EB-4026-8D04-F720FFC88C31}"/>
              </a:ext>
            </a:extLst>
          </p:cNvPr>
          <p:cNvSpPr>
            <a:spLocks noGrp="1"/>
          </p:cNvSpPr>
          <p:nvPr>
            <p:ph type="body" sz="quarter" idx="3"/>
          </p:nvPr>
        </p:nvSpPr>
        <p:spPr/>
        <p:txBody>
          <a:bodyPr/>
          <a:lstStyle/>
          <a:p>
            <a:r>
              <a:rPr lang="pl-PL" dirty="0"/>
              <a:t>POKAZANIE OBUWIA OFIAR </a:t>
            </a:r>
          </a:p>
        </p:txBody>
      </p:sp>
      <p:pic>
        <p:nvPicPr>
          <p:cNvPr id="8" name="Obraz 8" descr="Obraz zawierający płot, wewnątrz, budynek, obszar&#10;&#10;Opis wygenerowany przy bardzo wysokim poziomie pewności">
            <a:extLst>
              <a:ext uri="{FF2B5EF4-FFF2-40B4-BE49-F238E27FC236}">
                <a16:creationId xmlns:a16="http://schemas.microsoft.com/office/drawing/2014/main" id="{6A4D5356-C7F3-4456-A232-31170A2F3F30}"/>
              </a:ext>
            </a:extLst>
          </p:cNvPr>
          <p:cNvPicPr>
            <a:picLocks noGrp="1" noChangeAspect="1"/>
          </p:cNvPicPr>
          <p:nvPr>
            <p:ph sz="quarter" idx="4"/>
          </p:nvPr>
        </p:nvPicPr>
        <p:blipFill>
          <a:blip r:embed="rId3"/>
          <a:stretch>
            <a:fillRect/>
          </a:stretch>
        </p:blipFill>
        <p:spPr>
          <a:xfrm>
            <a:off x="6646140" y="2958273"/>
            <a:ext cx="4379343" cy="2910821"/>
          </a:xfrm>
        </p:spPr>
      </p:pic>
    </p:spTree>
    <p:extLst>
      <p:ext uri="{BB962C8B-B14F-4D97-AF65-F5344CB8AC3E}">
        <p14:creationId xmlns:p14="http://schemas.microsoft.com/office/powerpoint/2010/main" val="248392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budynek, zewnętrzne, ulica, stare&#10;&#10;Opis wygenerowany przy bardzo wysokim poziomie pewności">
            <a:extLst>
              <a:ext uri="{FF2B5EF4-FFF2-40B4-BE49-F238E27FC236}">
                <a16:creationId xmlns:a16="http://schemas.microsoft.com/office/drawing/2014/main" id="{3C5E275C-104B-4FA4-BE58-61BBE7C3F460}"/>
              </a:ext>
            </a:extLst>
          </p:cNvPr>
          <p:cNvPicPr>
            <a:picLocks noChangeAspect="1"/>
          </p:cNvPicPr>
          <p:nvPr/>
        </p:nvPicPr>
        <p:blipFill rotWithShape="1">
          <a:blip r:embed="rId2">
            <a:alphaModFix amt="35000"/>
          </a:blip>
          <a:srcRect t="4999" b="38751"/>
          <a:stretch/>
        </p:blipFill>
        <p:spPr>
          <a:xfrm>
            <a:off x="20" y="10"/>
            <a:ext cx="12191980" cy="6857990"/>
          </a:xfrm>
          <a:prstGeom prst="rect">
            <a:avLst/>
          </a:prstGeom>
        </p:spPr>
      </p:pic>
      <p:sp>
        <p:nvSpPr>
          <p:cNvPr id="2" name="Tytuł 1">
            <a:extLst>
              <a:ext uri="{FF2B5EF4-FFF2-40B4-BE49-F238E27FC236}">
                <a16:creationId xmlns:a16="http://schemas.microsoft.com/office/drawing/2014/main" id="{57ADF0A1-190C-4CEB-8619-D72965FC7601}"/>
              </a:ext>
            </a:extLst>
          </p:cNvPr>
          <p:cNvSpPr>
            <a:spLocks noGrp="1"/>
          </p:cNvSpPr>
          <p:nvPr>
            <p:ph type="title"/>
          </p:nvPr>
        </p:nvSpPr>
        <p:spPr>
          <a:xfrm>
            <a:off x="1097280" y="286603"/>
            <a:ext cx="10058400" cy="1450757"/>
          </a:xfrm>
        </p:spPr>
        <p:txBody>
          <a:bodyPr>
            <a:normAutofit/>
          </a:bodyPr>
          <a:lstStyle/>
          <a:p>
            <a:r>
              <a:rPr lang="pl-PL" dirty="0"/>
              <a:t>Sala nr. 2 – Auschwitz Birkenau </a:t>
            </a:r>
          </a:p>
        </p:txBody>
      </p:sp>
      <p:cxnSp>
        <p:nvCxnSpPr>
          <p:cNvPr id="11" name="Straight Connector 10">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F5F1019-D562-465C-BF94-43C4A71B2352}"/>
              </a:ext>
            </a:extLst>
          </p:cNvPr>
          <p:cNvSpPr>
            <a:spLocks noGrp="1"/>
          </p:cNvSpPr>
          <p:nvPr>
            <p:ph idx="1"/>
          </p:nvPr>
        </p:nvSpPr>
        <p:spPr>
          <a:xfrm>
            <a:off x="1097280" y="2108201"/>
            <a:ext cx="10058400" cy="3760891"/>
          </a:xfrm>
        </p:spPr>
        <p:txBody>
          <a:bodyPr vert="horz" lIns="0" tIns="45720" rIns="0" bIns="45720" rtlCol="0">
            <a:normAutofit/>
          </a:bodyPr>
          <a:lstStyle/>
          <a:p>
            <a:r>
              <a:rPr lang="pl-PL" dirty="0"/>
              <a:t>Chciałabym, aby to była największa sala. </a:t>
            </a:r>
            <a:br>
              <a:rPr lang="pl-PL" dirty="0"/>
            </a:br>
            <a:br>
              <a:rPr lang="pl-PL" dirty="0"/>
            </a:br>
            <a:r>
              <a:rPr lang="pl-PL" dirty="0"/>
              <a:t>1. Oczywiście dla zwiedzających byłaby dostępna cała historia obozu. </a:t>
            </a:r>
            <a:br>
              <a:rPr lang="pl-PL" dirty="0"/>
            </a:br>
            <a:r>
              <a:rPr lang="pl-PL" dirty="0"/>
              <a:t>2. Pamiątki po więźniach mogłyby stanowić pasiaki, zabawki dzieci, puszka Cyklonu B. </a:t>
            </a:r>
            <a:br>
              <a:rPr lang="pl-PL" dirty="0"/>
            </a:br>
            <a:r>
              <a:rPr lang="pl-PL" dirty="0"/>
              <a:t>3. W kąciku czytelnika umieściłabym książki: "</a:t>
            </a:r>
            <a:r>
              <a:rPr lang="pl-PL" dirty="0" err="1"/>
              <a:t>Anus</a:t>
            </a:r>
            <a:r>
              <a:rPr lang="pl-PL" dirty="0"/>
              <a:t> </a:t>
            </a:r>
            <a:r>
              <a:rPr lang="pl-PL" dirty="0" err="1"/>
              <a:t>Mundi</a:t>
            </a:r>
            <a:r>
              <a:rPr lang="pl-PL" dirty="0"/>
              <a:t>", "</a:t>
            </a:r>
            <a:r>
              <a:rPr lang="pl-PL" dirty="0" err="1"/>
              <a:t>Tatuażysta</a:t>
            </a:r>
            <a:r>
              <a:rPr lang="pl-PL" dirty="0"/>
              <a:t> z Auschwitz", "Anioł Życia z Auschwitz", "Dymy nad Birkenau". </a:t>
            </a:r>
            <a:br>
              <a:rPr lang="pl-PL" dirty="0"/>
            </a:br>
            <a:r>
              <a:rPr lang="pl-PL" dirty="0"/>
              <a:t>4. Zbrodniarze, o których trzeba w tej sali wspomnieć to: </a:t>
            </a:r>
            <a:r>
              <a:rPr lang="pl-PL" b="1" dirty="0">
                <a:ea typeface="+mn-lt"/>
                <a:cs typeface="+mn-lt"/>
              </a:rPr>
              <a:t>Rudolf Franz Ferdinand </a:t>
            </a:r>
            <a:r>
              <a:rPr lang="pl-PL" b="1" dirty="0" err="1">
                <a:ea typeface="+mn-lt"/>
                <a:cs typeface="+mn-lt"/>
              </a:rPr>
              <a:t>Höß</a:t>
            </a:r>
            <a:endParaRPr lang="pl-PL" dirty="0" err="1"/>
          </a:p>
        </p:txBody>
      </p:sp>
      <p:sp>
        <p:nvSpPr>
          <p:cNvPr id="13" name="Rectangle 12">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74494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DA8393-EA20-48FB-B3C4-30D37336B287}"/>
              </a:ext>
            </a:extLst>
          </p:cNvPr>
          <p:cNvSpPr>
            <a:spLocks noGrp="1"/>
          </p:cNvSpPr>
          <p:nvPr>
            <p:ph type="title"/>
          </p:nvPr>
        </p:nvSpPr>
        <p:spPr/>
        <p:txBody>
          <a:bodyPr/>
          <a:lstStyle/>
          <a:p>
            <a:r>
              <a:rPr lang="pl-PL" dirty="0"/>
              <a:t>PRZYKŁADY REKWIZYTÓW </a:t>
            </a:r>
          </a:p>
        </p:txBody>
      </p:sp>
      <p:sp>
        <p:nvSpPr>
          <p:cNvPr id="3" name="Symbol zastępczy tekstu 2">
            <a:extLst>
              <a:ext uri="{FF2B5EF4-FFF2-40B4-BE49-F238E27FC236}">
                <a16:creationId xmlns:a16="http://schemas.microsoft.com/office/drawing/2014/main" id="{488A1D4A-A6EC-49F5-A19B-F5F440D17A6D}"/>
              </a:ext>
            </a:extLst>
          </p:cNvPr>
          <p:cNvSpPr>
            <a:spLocks noGrp="1"/>
          </p:cNvSpPr>
          <p:nvPr>
            <p:ph type="body" idx="1"/>
          </p:nvPr>
        </p:nvSpPr>
        <p:spPr/>
        <p:txBody>
          <a:bodyPr/>
          <a:lstStyle/>
          <a:p>
            <a:r>
              <a:rPr lang="pl-PL" dirty="0"/>
              <a:t>RZECZY CODZIENNEGO UŻYTKU </a:t>
            </a:r>
          </a:p>
        </p:txBody>
      </p:sp>
      <p:pic>
        <p:nvPicPr>
          <p:cNvPr id="7" name="Obraz 7" descr="Obraz zawierający siedzi, drewniane, żywność, stare&#10;&#10;Opis wygenerowany przy bardzo wysokim poziomie pewności">
            <a:extLst>
              <a:ext uri="{FF2B5EF4-FFF2-40B4-BE49-F238E27FC236}">
                <a16:creationId xmlns:a16="http://schemas.microsoft.com/office/drawing/2014/main" id="{67E9451C-CD8E-4DF9-B6B2-31D1CF1F3FC1}"/>
              </a:ext>
            </a:extLst>
          </p:cNvPr>
          <p:cNvPicPr>
            <a:picLocks noGrp="1" noChangeAspect="1"/>
          </p:cNvPicPr>
          <p:nvPr>
            <p:ph sz="half" idx="2"/>
          </p:nvPr>
        </p:nvPicPr>
        <p:blipFill>
          <a:blip r:embed="rId2"/>
          <a:stretch>
            <a:fillRect/>
          </a:stretch>
        </p:blipFill>
        <p:spPr>
          <a:xfrm>
            <a:off x="1476601" y="2958274"/>
            <a:ext cx="3881095" cy="2910821"/>
          </a:xfrm>
        </p:spPr>
      </p:pic>
      <p:sp>
        <p:nvSpPr>
          <p:cNvPr id="5" name="Symbol zastępczy tekstu 4">
            <a:extLst>
              <a:ext uri="{FF2B5EF4-FFF2-40B4-BE49-F238E27FC236}">
                <a16:creationId xmlns:a16="http://schemas.microsoft.com/office/drawing/2014/main" id="{A2712612-779A-4573-B7BF-6CB116792A14}"/>
              </a:ext>
            </a:extLst>
          </p:cNvPr>
          <p:cNvSpPr>
            <a:spLocks noGrp="1"/>
          </p:cNvSpPr>
          <p:nvPr>
            <p:ph type="body" sz="quarter" idx="3"/>
          </p:nvPr>
        </p:nvSpPr>
        <p:spPr/>
        <p:txBody>
          <a:bodyPr/>
          <a:lstStyle/>
          <a:p>
            <a:r>
              <a:rPr lang="pl-PL" dirty="0"/>
              <a:t>WŁOSY OFIAR</a:t>
            </a:r>
          </a:p>
        </p:txBody>
      </p:sp>
      <p:pic>
        <p:nvPicPr>
          <p:cNvPr id="11" name="Obraz 11" descr="Obraz zawierający wewnątrz, siedzi, brązowy, leżące&#10;&#10;Opis wygenerowany przy bardzo wysokim poziomie pewności">
            <a:extLst>
              <a:ext uri="{FF2B5EF4-FFF2-40B4-BE49-F238E27FC236}">
                <a16:creationId xmlns:a16="http://schemas.microsoft.com/office/drawing/2014/main" id="{A770D1E8-554C-4CB7-9AAE-EDF3AC6FA079}"/>
              </a:ext>
            </a:extLst>
          </p:cNvPr>
          <p:cNvPicPr>
            <a:picLocks noGrp="1" noChangeAspect="1"/>
          </p:cNvPicPr>
          <p:nvPr>
            <p:ph sz="quarter" idx="4"/>
          </p:nvPr>
        </p:nvPicPr>
        <p:blipFill>
          <a:blip r:embed="rId3"/>
          <a:stretch>
            <a:fillRect/>
          </a:stretch>
        </p:blipFill>
        <p:spPr>
          <a:xfrm>
            <a:off x="6663304" y="2958273"/>
            <a:ext cx="4345016" cy="2910821"/>
          </a:xfrm>
        </p:spPr>
      </p:pic>
    </p:spTree>
    <p:extLst>
      <p:ext uri="{BB962C8B-B14F-4D97-AF65-F5344CB8AC3E}">
        <p14:creationId xmlns:p14="http://schemas.microsoft.com/office/powerpoint/2010/main" val="10940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62C3A70E-EDC7-4816-97AB-35CE8D8A3A10}"/>
              </a:ext>
            </a:extLst>
          </p:cNvPr>
          <p:cNvSpPr>
            <a:spLocks noGrp="1"/>
          </p:cNvSpPr>
          <p:nvPr>
            <p:ph type="body" idx="1"/>
          </p:nvPr>
        </p:nvSpPr>
        <p:spPr/>
        <p:txBody>
          <a:bodyPr/>
          <a:lstStyle/>
          <a:p>
            <a:r>
              <a:rPr lang="pl-PL" dirty="0"/>
              <a:t>PASIAKI </a:t>
            </a:r>
          </a:p>
        </p:txBody>
      </p:sp>
      <p:pic>
        <p:nvPicPr>
          <p:cNvPr id="7" name="Obraz 7" descr="Obraz zawierający w paski, wewnątrz, łóżko, zebra&#10;&#10;Opis wygenerowany przy bardzo wysokim poziomie pewności">
            <a:extLst>
              <a:ext uri="{FF2B5EF4-FFF2-40B4-BE49-F238E27FC236}">
                <a16:creationId xmlns:a16="http://schemas.microsoft.com/office/drawing/2014/main" id="{095E450D-C260-4A09-8697-7903645D6501}"/>
              </a:ext>
            </a:extLst>
          </p:cNvPr>
          <p:cNvPicPr>
            <a:picLocks noGrp="1" noChangeAspect="1"/>
          </p:cNvPicPr>
          <p:nvPr>
            <p:ph sz="half" idx="2"/>
          </p:nvPr>
        </p:nvPicPr>
        <p:blipFill>
          <a:blip r:embed="rId2"/>
          <a:stretch>
            <a:fillRect/>
          </a:stretch>
        </p:blipFill>
        <p:spPr>
          <a:xfrm>
            <a:off x="1097280" y="3026597"/>
            <a:ext cx="4639736" cy="2774175"/>
          </a:xfrm>
        </p:spPr>
      </p:pic>
      <p:sp>
        <p:nvSpPr>
          <p:cNvPr id="5" name="Symbol zastępczy tekstu 4">
            <a:extLst>
              <a:ext uri="{FF2B5EF4-FFF2-40B4-BE49-F238E27FC236}">
                <a16:creationId xmlns:a16="http://schemas.microsoft.com/office/drawing/2014/main" id="{0DD74022-4D83-42F5-8A79-90A18D2B8515}"/>
              </a:ext>
            </a:extLst>
          </p:cNvPr>
          <p:cNvSpPr>
            <a:spLocks noGrp="1"/>
          </p:cNvSpPr>
          <p:nvPr>
            <p:ph type="body" sz="quarter" idx="3"/>
          </p:nvPr>
        </p:nvSpPr>
        <p:spPr/>
        <p:txBody>
          <a:bodyPr/>
          <a:lstStyle/>
          <a:p>
            <a:r>
              <a:rPr lang="pl-PL" dirty="0"/>
              <a:t>PUSZKI CYKLONU B </a:t>
            </a:r>
          </a:p>
        </p:txBody>
      </p:sp>
      <p:pic>
        <p:nvPicPr>
          <p:cNvPr id="8" name="Obraz 8" descr="Obraz zawierający wewnątrz, wypełnione, garnek, żywność&#10;&#10;Opis wygenerowany przy bardzo wysokim poziomie pewności">
            <a:extLst>
              <a:ext uri="{FF2B5EF4-FFF2-40B4-BE49-F238E27FC236}">
                <a16:creationId xmlns:a16="http://schemas.microsoft.com/office/drawing/2014/main" id="{EAD34603-02EE-459B-BCA8-0D9C95BC074C}"/>
              </a:ext>
            </a:extLst>
          </p:cNvPr>
          <p:cNvPicPr>
            <a:picLocks noGrp="1" noChangeAspect="1"/>
          </p:cNvPicPr>
          <p:nvPr>
            <p:ph sz="quarter" idx="4"/>
          </p:nvPr>
        </p:nvPicPr>
        <p:blipFill>
          <a:blip r:embed="rId3"/>
          <a:stretch>
            <a:fillRect/>
          </a:stretch>
        </p:blipFill>
        <p:spPr>
          <a:xfrm>
            <a:off x="6648321" y="2958273"/>
            <a:ext cx="4374981" cy="2910821"/>
          </a:xfrm>
        </p:spPr>
      </p:pic>
    </p:spTree>
    <p:extLst>
      <p:ext uri="{BB962C8B-B14F-4D97-AF65-F5344CB8AC3E}">
        <p14:creationId xmlns:p14="http://schemas.microsoft.com/office/powerpoint/2010/main" val="2236654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ACF35AA9-8CFD-4D75-BD6D-4E6039D00427}"/>
              </a:ext>
            </a:extLst>
          </p:cNvPr>
          <p:cNvSpPr>
            <a:spLocks noGrp="1"/>
          </p:cNvSpPr>
          <p:nvPr>
            <p:ph type="title"/>
          </p:nvPr>
        </p:nvSpPr>
        <p:spPr>
          <a:xfrm>
            <a:off x="643467" y="516835"/>
            <a:ext cx="3448259" cy="1666501"/>
          </a:xfrm>
        </p:spPr>
        <p:txBody>
          <a:bodyPr>
            <a:normAutofit/>
          </a:bodyPr>
          <a:lstStyle/>
          <a:p>
            <a:r>
              <a:rPr lang="pl-PL" sz="3100">
                <a:solidFill>
                  <a:srgbClr val="FFFFFF"/>
                </a:solidFill>
              </a:rPr>
              <a:t>Sala 2a – Auschwitz Birkenau – Josef Mengele </a:t>
            </a:r>
          </a:p>
        </p:txBody>
      </p:sp>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AA4E45A3-78C0-45C7-BDDD-C6B061BE5861}"/>
              </a:ext>
            </a:extLst>
          </p:cNvPr>
          <p:cNvSpPr>
            <a:spLocks noGrp="1"/>
          </p:cNvSpPr>
          <p:nvPr>
            <p:ph idx="1"/>
          </p:nvPr>
        </p:nvSpPr>
        <p:spPr>
          <a:xfrm>
            <a:off x="643467" y="2546224"/>
            <a:ext cx="3448259" cy="3342747"/>
          </a:xfrm>
        </p:spPr>
        <p:txBody>
          <a:bodyPr vert="horz" lIns="0" tIns="45720" rIns="0" bIns="45720" rtlCol="0" anchor="t">
            <a:noAutofit/>
          </a:bodyPr>
          <a:lstStyle/>
          <a:p>
            <a:pPr>
              <a:lnSpc>
                <a:spcPct val="110000"/>
              </a:lnSpc>
            </a:pPr>
            <a:r>
              <a:rPr lang="pl-PL" sz="1400" dirty="0">
                <a:solidFill>
                  <a:srgbClr val="FFFFFF"/>
                </a:solidFill>
              </a:rPr>
              <a:t>Druga sala o obozie Auschwitz – Birkenau, poświęcona w całości "Aniołowi Śmierci" oraz jego pseudomedycznym eksperymentom. </a:t>
            </a:r>
          </a:p>
          <a:p>
            <a:pPr>
              <a:lnSpc>
                <a:spcPct val="110000"/>
              </a:lnSpc>
            </a:pPr>
            <a:endParaRPr lang="pl-PL" sz="1400" dirty="0">
              <a:solidFill>
                <a:srgbClr val="FFFFFF"/>
              </a:solidFill>
            </a:endParaRPr>
          </a:p>
          <a:p>
            <a:pPr marL="0" indent="0">
              <a:lnSpc>
                <a:spcPct val="110000"/>
              </a:lnSpc>
              <a:buNone/>
            </a:pPr>
            <a:r>
              <a:rPr lang="pl-PL" sz="1400" dirty="0">
                <a:solidFill>
                  <a:srgbClr val="FFFFFF"/>
                </a:solidFill>
              </a:rPr>
              <a:t>1. Chciałabym, aby były tutaj opisane cierpienia jego ofiar, jakie konkretnie zabiegi były im robione, do czego one prowadziły itp. (np. Celowe zarażanie tyfusem, wycinanie kości) </a:t>
            </a:r>
          </a:p>
          <a:p>
            <a:pPr marL="0" indent="0">
              <a:lnSpc>
                <a:spcPct val="110000"/>
              </a:lnSpc>
              <a:buNone/>
            </a:pPr>
            <a:r>
              <a:rPr lang="pl-PL" sz="1400" dirty="0">
                <a:solidFill>
                  <a:srgbClr val="FFFFFF"/>
                </a:solidFill>
              </a:rPr>
              <a:t>2. Dla zwiedzających dostępna by była biografia Mengele. </a:t>
            </a:r>
          </a:p>
          <a:p>
            <a:pPr marL="0" indent="0">
              <a:lnSpc>
                <a:spcPct val="110000"/>
              </a:lnSpc>
              <a:buNone/>
            </a:pPr>
            <a:r>
              <a:rPr lang="pl-PL" sz="1400" dirty="0">
                <a:solidFill>
                  <a:srgbClr val="FFFFFF"/>
                </a:solidFill>
              </a:rPr>
              <a:t>3. W kąciku czytelnika umieściłabym książkę "Byłem asystentem Josefa Mengele" oraz "Doktorzy z Piekła Rodem" </a:t>
            </a:r>
          </a:p>
        </p:txBody>
      </p:sp>
      <p:pic>
        <p:nvPicPr>
          <p:cNvPr id="4" name="Obraz 4" descr="Obraz zawierający zewnętrzne, zdjęcie, czarny, trawa&#10;&#10;Opis wygenerowany przy bardzo wysokim poziomie pewności">
            <a:extLst>
              <a:ext uri="{FF2B5EF4-FFF2-40B4-BE49-F238E27FC236}">
                <a16:creationId xmlns:a16="http://schemas.microsoft.com/office/drawing/2014/main" id="{8AE48828-24DE-4679-9FF7-27A2AAA8BB9B}"/>
              </a:ext>
            </a:extLst>
          </p:cNvPr>
          <p:cNvPicPr>
            <a:picLocks noChangeAspect="1"/>
          </p:cNvPicPr>
          <p:nvPr/>
        </p:nvPicPr>
        <p:blipFill rotWithShape="1">
          <a:blip r:embed="rId2"/>
          <a:srcRect t="9018" r="-1" b="-1"/>
          <a:stretch/>
        </p:blipFill>
        <p:spPr>
          <a:xfrm>
            <a:off x="4654296" y="10"/>
            <a:ext cx="7537703" cy="6857990"/>
          </a:xfrm>
          <a:prstGeom prst="rect">
            <a:avLst/>
          </a:prstGeom>
        </p:spPr>
      </p:pic>
    </p:spTree>
    <p:extLst>
      <p:ext uri="{BB962C8B-B14F-4D97-AF65-F5344CB8AC3E}">
        <p14:creationId xmlns:p14="http://schemas.microsoft.com/office/powerpoint/2010/main" val="348162095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4AC7EF-C883-4830-BF0A-0CA526402CEE}"/>
              </a:ext>
            </a:extLst>
          </p:cNvPr>
          <p:cNvSpPr>
            <a:spLocks noGrp="1"/>
          </p:cNvSpPr>
          <p:nvPr>
            <p:ph type="title"/>
          </p:nvPr>
        </p:nvSpPr>
        <p:spPr/>
        <p:txBody>
          <a:bodyPr/>
          <a:lstStyle/>
          <a:p>
            <a:r>
              <a:rPr lang="pl-PL" dirty="0"/>
              <a:t>PRZYKŁADY REKWIZYTÓW </a:t>
            </a:r>
          </a:p>
        </p:txBody>
      </p:sp>
      <p:sp>
        <p:nvSpPr>
          <p:cNvPr id="3" name="Symbol zastępczy tekstu 2">
            <a:extLst>
              <a:ext uri="{FF2B5EF4-FFF2-40B4-BE49-F238E27FC236}">
                <a16:creationId xmlns:a16="http://schemas.microsoft.com/office/drawing/2014/main" id="{6654DAC1-FC50-41AF-9F4B-3CD72AC82913}"/>
              </a:ext>
            </a:extLst>
          </p:cNvPr>
          <p:cNvSpPr>
            <a:spLocks noGrp="1"/>
          </p:cNvSpPr>
          <p:nvPr>
            <p:ph type="body" idx="1"/>
          </p:nvPr>
        </p:nvSpPr>
        <p:spPr/>
        <p:txBody>
          <a:bodyPr/>
          <a:lstStyle/>
          <a:p>
            <a:r>
              <a:rPr lang="pl-PL" dirty="0"/>
              <a:t>NARZĘDZIA ANIOŁA ŚMIERCI </a:t>
            </a:r>
          </a:p>
        </p:txBody>
      </p:sp>
      <p:pic>
        <p:nvPicPr>
          <p:cNvPr id="7" name="Obraz 7">
            <a:extLst>
              <a:ext uri="{FF2B5EF4-FFF2-40B4-BE49-F238E27FC236}">
                <a16:creationId xmlns:a16="http://schemas.microsoft.com/office/drawing/2014/main" id="{246A4BF0-829A-4C15-B918-161E965B49A0}"/>
              </a:ext>
            </a:extLst>
          </p:cNvPr>
          <p:cNvPicPr>
            <a:picLocks noGrp="1" noChangeAspect="1"/>
          </p:cNvPicPr>
          <p:nvPr>
            <p:ph sz="half" idx="2"/>
          </p:nvPr>
        </p:nvPicPr>
        <p:blipFill>
          <a:blip r:embed="rId2"/>
          <a:stretch>
            <a:fillRect/>
          </a:stretch>
        </p:blipFill>
        <p:spPr>
          <a:xfrm>
            <a:off x="1097280" y="3110140"/>
            <a:ext cx="4639736" cy="2607090"/>
          </a:xfrm>
        </p:spPr>
      </p:pic>
      <p:sp>
        <p:nvSpPr>
          <p:cNvPr id="5" name="Symbol zastępczy tekstu 4">
            <a:extLst>
              <a:ext uri="{FF2B5EF4-FFF2-40B4-BE49-F238E27FC236}">
                <a16:creationId xmlns:a16="http://schemas.microsoft.com/office/drawing/2014/main" id="{BDFF1B4C-AE67-45BA-AD8D-55F9D085A58A}"/>
              </a:ext>
            </a:extLst>
          </p:cNvPr>
          <p:cNvSpPr>
            <a:spLocks noGrp="1"/>
          </p:cNvSpPr>
          <p:nvPr>
            <p:ph type="body" sz="quarter" idx="3"/>
          </p:nvPr>
        </p:nvSpPr>
        <p:spPr>
          <a:xfrm>
            <a:off x="8065344" y="2057400"/>
            <a:ext cx="3090336" cy="736282"/>
          </a:xfrm>
        </p:spPr>
        <p:txBody>
          <a:bodyPr/>
          <a:lstStyle/>
          <a:p>
            <a:r>
              <a:rPr lang="pl-PL" dirty="0"/>
              <a:t>KSIĄŻKA</a:t>
            </a:r>
          </a:p>
        </p:txBody>
      </p:sp>
      <p:pic>
        <p:nvPicPr>
          <p:cNvPr id="8" name="Obraz 8">
            <a:extLst>
              <a:ext uri="{FF2B5EF4-FFF2-40B4-BE49-F238E27FC236}">
                <a16:creationId xmlns:a16="http://schemas.microsoft.com/office/drawing/2014/main" id="{EBCD786B-458E-47B4-B85E-6C70CCF64018}"/>
              </a:ext>
            </a:extLst>
          </p:cNvPr>
          <p:cNvPicPr>
            <a:picLocks noGrp="1" noChangeAspect="1"/>
          </p:cNvPicPr>
          <p:nvPr>
            <p:ph sz="quarter" idx="4"/>
          </p:nvPr>
        </p:nvPicPr>
        <p:blipFill>
          <a:blip r:embed="rId3"/>
          <a:stretch>
            <a:fillRect/>
          </a:stretch>
        </p:blipFill>
        <p:spPr>
          <a:xfrm>
            <a:off x="7811203" y="2958273"/>
            <a:ext cx="2049218" cy="2910821"/>
          </a:xfrm>
        </p:spPr>
      </p:pic>
    </p:spTree>
    <p:extLst>
      <p:ext uri="{BB962C8B-B14F-4D97-AF65-F5344CB8AC3E}">
        <p14:creationId xmlns:p14="http://schemas.microsoft.com/office/powerpoint/2010/main" val="117403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D2A6D2C-72D4-4F49-B1C6-5B6FE1E81AFD}"/>
              </a:ext>
            </a:extLst>
          </p:cNvPr>
          <p:cNvSpPr>
            <a:spLocks noGrp="1"/>
          </p:cNvSpPr>
          <p:nvPr>
            <p:ph type="title"/>
          </p:nvPr>
        </p:nvSpPr>
        <p:spPr>
          <a:xfrm>
            <a:off x="7859485" y="634946"/>
            <a:ext cx="3690257" cy="1450757"/>
          </a:xfrm>
        </p:spPr>
        <p:txBody>
          <a:bodyPr>
            <a:normAutofit/>
          </a:bodyPr>
          <a:lstStyle/>
          <a:p>
            <a:r>
              <a:rPr lang="pl-PL" sz="3300"/>
              <a:t>Sala 2b – Auschwitz – Birkenau – Witold Pilecki </a:t>
            </a:r>
          </a:p>
        </p:txBody>
      </p:sp>
      <p:pic>
        <p:nvPicPr>
          <p:cNvPr id="4" name="Obraz 4" descr="Obraz zawierający tekst, czarny, noszenie, mężczyzna&#10;&#10;Opis wygenerowany przy bardzo wysokim poziomie pewności">
            <a:extLst>
              <a:ext uri="{FF2B5EF4-FFF2-40B4-BE49-F238E27FC236}">
                <a16:creationId xmlns:a16="http://schemas.microsoft.com/office/drawing/2014/main" id="{6DCB7938-2BB6-4FF3-BF60-87414B2698DC}"/>
              </a:ext>
            </a:extLst>
          </p:cNvPr>
          <p:cNvPicPr>
            <a:picLocks noChangeAspect="1"/>
          </p:cNvPicPr>
          <p:nvPr/>
        </p:nvPicPr>
        <p:blipFill>
          <a:blip r:embed="rId2"/>
          <a:stretch>
            <a:fillRect/>
          </a:stretch>
        </p:blipFill>
        <p:spPr>
          <a:xfrm>
            <a:off x="633999" y="1413195"/>
            <a:ext cx="6583227" cy="3768177"/>
          </a:xfrm>
          <a:prstGeom prst="rect">
            <a:avLst/>
          </a:prstGeom>
        </p:spPr>
      </p:pic>
      <p:cxnSp>
        <p:nvCxnSpPr>
          <p:cNvPr id="11" name="Straight Connector 10">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8967" y="2246569"/>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6A78934-EA53-4579-A75B-45D7C352DC3D}"/>
              </a:ext>
            </a:extLst>
          </p:cNvPr>
          <p:cNvSpPr>
            <a:spLocks noGrp="1"/>
          </p:cNvSpPr>
          <p:nvPr>
            <p:ph idx="1"/>
          </p:nvPr>
        </p:nvSpPr>
        <p:spPr>
          <a:xfrm>
            <a:off x="7859485" y="2407436"/>
            <a:ext cx="3690257" cy="3461658"/>
          </a:xfrm>
        </p:spPr>
        <p:txBody>
          <a:bodyPr vert="horz" lIns="0" tIns="45720" rIns="0" bIns="45720" rtlCol="0" anchor="t">
            <a:noAutofit/>
          </a:bodyPr>
          <a:lstStyle/>
          <a:p>
            <a:pPr marL="0" indent="0">
              <a:lnSpc>
                <a:spcPct val="110000"/>
              </a:lnSpc>
              <a:buNone/>
            </a:pPr>
            <a:r>
              <a:rPr lang="pl-PL" sz="1400" dirty="0"/>
              <a:t>Druga część sali o Auschwitz Birkenau. Tym razem w całości poświęcona Witoldowi Pileckiemu. </a:t>
            </a:r>
          </a:p>
          <a:p>
            <a:pPr marL="0" indent="0">
              <a:lnSpc>
                <a:spcPct val="110000"/>
              </a:lnSpc>
              <a:buNone/>
            </a:pPr>
            <a:r>
              <a:rPr lang="pl-PL" sz="1400" dirty="0"/>
              <a:t>1. Odwiedzający salę poświęconą Rotmistrzowi powinni poznać jego życiorys, a przede wszystkim jego odwagę. Historia o tym, że dobrowolnie udał się do Auschwitz, tworzył tam ruch oporu, a następnie z obozu uciekł (co graniczyło z cudem) będzie wyświetlona w formie filmu. </a:t>
            </a:r>
          </a:p>
          <a:p>
            <a:pPr marL="0" indent="0">
              <a:lnSpc>
                <a:spcPct val="110000"/>
              </a:lnSpc>
              <a:buNone/>
            </a:pPr>
            <a:r>
              <a:rPr lang="pl-PL" sz="1400" dirty="0"/>
              <a:t>2. W kąciku czytelnika umieszczę książkę pt. "Rotmistrz Pilecki. Raporty z Auschwitz" </a:t>
            </a:r>
            <a:endParaRPr lang="pl-PL"/>
          </a:p>
        </p:txBody>
      </p:sp>
      <p:sp>
        <p:nvSpPr>
          <p:cNvPr id="13" name="Rectangle 12">
            <a:extLst>
              <a:ext uri="{FF2B5EF4-FFF2-40B4-BE49-F238E27FC236}">
                <a16:creationId xmlns:a16="http://schemas.microsoft.com/office/drawing/2014/main" id="{F2BDE551-930A-4FE1-8434-09824E324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782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CC14B2-5538-4D31-B1ED-530ACF26F8CD}"/>
              </a:ext>
            </a:extLst>
          </p:cNvPr>
          <p:cNvSpPr>
            <a:spLocks noGrp="1"/>
          </p:cNvSpPr>
          <p:nvPr>
            <p:ph type="title"/>
          </p:nvPr>
        </p:nvSpPr>
        <p:spPr/>
        <p:txBody>
          <a:bodyPr/>
          <a:lstStyle/>
          <a:p>
            <a:r>
              <a:rPr lang="pl-PL" dirty="0"/>
              <a:t>PRZYKŁADY REKWIZYTÓW </a:t>
            </a:r>
          </a:p>
        </p:txBody>
      </p:sp>
      <p:sp>
        <p:nvSpPr>
          <p:cNvPr id="3" name="Symbol zastępczy tekstu 2">
            <a:extLst>
              <a:ext uri="{FF2B5EF4-FFF2-40B4-BE49-F238E27FC236}">
                <a16:creationId xmlns:a16="http://schemas.microsoft.com/office/drawing/2014/main" id="{0C7F7EE7-96CA-40CF-BC84-F1A905E12635}"/>
              </a:ext>
            </a:extLst>
          </p:cNvPr>
          <p:cNvSpPr>
            <a:spLocks noGrp="1"/>
          </p:cNvSpPr>
          <p:nvPr>
            <p:ph type="body" idx="1"/>
          </p:nvPr>
        </p:nvSpPr>
        <p:spPr/>
        <p:txBody>
          <a:bodyPr/>
          <a:lstStyle/>
          <a:p>
            <a:r>
              <a:rPr lang="pl-PL" dirty="0"/>
              <a:t>RAPORTY PILECKIEGO </a:t>
            </a:r>
          </a:p>
        </p:txBody>
      </p:sp>
      <p:pic>
        <p:nvPicPr>
          <p:cNvPr id="7" name="Obraz 7">
            <a:extLst>
              <a:ext uri="{FF2B5EF4-FFF2-40B4-BE49-F238E27FC236}">
                <a16:creationId xmlns:a16="http://schemas.microsoft.com/office/drawing/2014/main" id="{0665DAE1-673B-4147-9559-176B6040D95E}"/>
              </a:ext>
            </a:extLst>
          </p:cNvPr>
          <p:cNvPicPr>
            <a:picLocks noGrp="1" noChangeAspect="1"/>
          </p:cNvPicPr>
          <p:nvPr>
            <p:ph sz="half" idx="2"/>
          </p:nvPr>
        </p:nvPicPr>
        <p:blipFill>
          <a:blip r:embed="rId2"/>
          <a:stretch>
            <a:fillRect/>
          </a:stretch>
        </p:blipFill>
        <p:spPr>
          <a:xfrm>
            <a:off x="1336516" y="2958274"/>
            <a:ext cx="4161263" cy="2910821"/>
          </a:xfrm>
        </p:spPr>
      </p:pic>
      <p:pic>
        <p:nvPicPr>
          <p:cNvPr id="8" name="Obraz 8">
            <a:extLst>
              <a:ext uri="{FF2B5EF4-FFF2-40B4-BE49-F238E27FC236}">
                <a16:creationId xmlns:a16="http://schemas.microsoft.com/office/drawing/2014/main" id="{5E184500-4B23-4823-B2D3-5DE26C4A195E}"/>
              </a:ext>
            </a:extLst>
          </p:cNvPr>
          <p:cNvPicPr>
            <a:picLocks noGrp="1" noChangeAspect="1"/>
          </p:cNvPicPr>
          <p:nvPr>
            <p:ph sz="quarter" idx="4"/>
          </p:nvPr>
        </p:nvPicPr>
        <p:blipFill>
          <a:blip r:embed="rId3"/>
          <a:stretch>
            <a:fillRect/>
          </a:stretch>
        </p:blipFill>
        <p:spPr>
          <a:xfrm>
            <a:off x="6385107" y="2056573"/>
            <a:ext cx="4660110" cy="3723621"/>
          </a:xfrm>
        </p:spPr>
      </p:pic>
    </p:spTree>
    <p:extLst>
      <p:ext uri="{BB962C8B-B14F-4D97-AF65-F5344CB8AC3E}">
        <p14:creationId xmlns:p14="http://schemas.microsoft.com/office/powerpoint/2010/main" val="140936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E3579078-652E-4706-A3CF-6B7AD71D26A4}"/>
              </a:ext>
            </a:extLst>
          </p:cNvPr>
          <p:cNvSpPr>
            <a:spLocks noGrp="1"/>
          </p:cNvSpPr>
          <p:nvPr>
            <p:ph type="body" idx="1"/>
          </p:nvPr>
        </p:nvSpPr>
        <p:spPr/>
        <p:txBody>
          <a:bodyPr/>
          <a:lstStyle/>
          <a:p>
            <a:r>
              <a:rPr lang="pl-PL" dirty="0"/>
              <a:t>PISTOLET PILECKIEGO </a:t>
            </a:r>
          </a:p>
        </p:txBody>
      </p:sp>
      <p:pic>
        <p:nvPicPr>
          <p:cNvPr id="7" name="Obraz 7" descr="Obraz zawierający wewnątrz, zdjęcie, stół, siedzi&#10;&#10;Opis wygenerowany przy bardzo wysokim poziomie pewności">
            <a:extLst>
              <a:ext uri="{FF2B5EF4-FFF2-40B4-BE49-F238E27FC236}">
                <a16:creationId xmlns:a16="http://schemas.microsoft.com/office/drawing/2014/main" id="{F1487DC7-1EDA-4765-9DAD-5446ED293C0F}"/>
              </a:ext>
            </a:extLst>
          </p:cNvPr>
          <p:cNvPicPr>
            <a:picLocks noGrp="1" noChangeAspect="1"/>
          </p:cNvPicPr>
          <p:nvPr>
            <p:ph sz="half" idx="2"/>
          </p:nvPr>
        </p:nvPicPr>
        <p:blipFill>
          <a:blip r:embed="rId2"/>
          <a:stretch>
            <a:fillRect/>
          </a:stretch>
        </p:blipFill>
        <p:spPr>
          <a:xfrm>
            <a:off x="1006834" y="2958274"/>
            <a:ext cx="3830028" cy="2910821"/>
          </a:xfrm>
        </p:spPr>
      </p:pic>
      <p:sp>
        <p:nvSpPr>
          <p:cNvPr id="5" name="Symbol zastępczy tekstu 4">
            <a:extLst>
              <a:ext uri="{FF2B5EF4-FFF2-40B4-BE49-F238E27FC236}">
                <a16:creationId xmlns:a16="http://schemas.microsoft.com/office/drawing/2014/main" id="{DF106B8C-764C-4189-89F4-00DF6463B2F2}"/>
              </a:ext>
            </a:extLst>
          </p:cNvPr>
          <p:cNvSpPr>
            <a:spLocks noGrp="1"/>
          </p:cNvSpPr>
          <p:nvPr>
            <p:ph type="body" sz="quarter" idx="3"/>
          </p:nvPr>
        </p:nvSpPr>
        <p:spPr/>
        <p:txBody>
          <a:bodyPr/>
          <a:lstStyle/>
          <a:p>
            <a:r>
              <a:rPr lang="pl-PL" dirty="0"/>
              <a:t>POPIELNICZKA PILECKIEGO </a:t>
            </a:r>
          </a:p>
        </p:txBody>
      </p:sp>
      <p:pic>
        <p:nvPicPr>
          <p:cNvPr id="8" name="Obraz 8" descr="Obraz zawierający czekolada, siedzi, brązowy, tort&#10;&#10;Opis wygenerowany przy bardzo wysokim poziomie pewności">
            <a:extLst>
              <a:ext uri="{FF2B5EF4-FFF2-40B4-BE49-F238E27FC236}">
                <a16:creationId xmlns:a16="http://schemas.microsoft.com/office/drawing/2014/main" id="{EF42B090-83B3-4458-87E3-45A00188A0E4}"/>
              </a:ext>
            </a:extLst>
          </p:cNvPr>
          <p:cNvPicPr>
            <a:picLocks noGrp="1" noChangeAspect="1"/>
          </p:cNvPicPr>
          <p:nvPr>
            <p:ph sz="quarter" idx="4"/>
          </p:nvPr>
        </p:nvPicPr>
        <p:blipFill>
          <a:blip r:embed="rId3"/>
          <a:stretch>
            <a:fillRect/>
          </a:stretch>
        </p:blipFill>
        <p:spPr>
          <a:xfrm>
            <a:off x="6660311" y="2958273"/>
            <a:ext cx="4351003" cy="2910821"/>
          </a:xfrm>
        </p:spPr>
      </p:pic>
    </p:spTree>
    <p:extLst>
      <p:ext uri="{BB962C8B-B14F-4D97-AF65-F5344CB8AC3E}">
        <p14:creationId xmlns:p14="http://schemas.microsoft.com/office/powerpoint/2010/main" val="364060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książka, osoba, czarny&#10;&#10;Opis wygenerowany przy bardzo wysokim poziomie pewności">
            <a:extLst>
              <a:ext uri="{FF2B5EF4-FFF2-40B4-BE49-F238E27FC236}">
                <a16:creationId xmlns:a16="http://schemas.microsoft.com/office/drawing/2014/main" id="{FEB4879C-DE40-40C9-B595-E9FDFF2451F5}"/>
              </a:ext>
            </a:extLst>
          </p:cNvPr>
          <p:cNvPicPr>
            <a:picLocks noChangeAspect="1"/>
          </p:cNvPicPr>
          <p:nvPr/>
        </p:nvPicPr>
        <p:blipFill rotWithShape="1">
          <a:blip r:embed="rId2">
            <a:alphaModFix amt="35000"/>
          </a:blip>
          <a:srcRect b="18182"/>
          <a:stretch/>
        </p:blipFill>
        <p:spPr>
          <a:xfrm>
            <a:off x="20" y="10"/>
            <a:ext cx="12191980" cy="6857990"/>
          </a:xfrm>
          <a:prstGeom prst="rect">
            <a:avLst/>
          </a:prstGeom>
        </p:spPr>
      </p:pic>
      <p:sp>
        <p:nvSpPr>
          <p:cNvPr id="2" name="Tytuł 1">
            <a:extLst>
              <a:ext uri="{FF2B5EF4-FFF2-40B4-BE49-F238E27FC236}">
                <a16:creationId xmlns:a16="http://schemas.microsoft.com/office/drawing/2014/main" id="{43AF6760-74F6-4037-918B-0239122ED357}"/>
              </a:ext>
            </a:extLst>
          </p:cNvPr>
          <p:cNvSpPr>
            <a:spLocks noGrp="1"/>
          </p:cNvSpPr>
          <p:nvPr>
            <p:ph type="title"/>
          </p:nvPr>
        </p:nvSpPr>
        <p:spPr>
          <a:xfrm>
            <a:off x="1097280" y="286603"/>
            <a:ext cx="10058400" cy="1450757"/>
          </a:xfrm>
        </p:spPr>
        <p:txBody>
          <a:bodyPr>
            <a:normAutofit/>
          </a:bodyPr>
          <a:lstStyle/>
          <a:p>
            <a:r>
              <a:rPr lang="pl-PL" dirty="0"/>
              <a:t>Sala nr. 3 – KL Majdanek </a:t>
            </a:r>
          </a:p>
        </p:txBody>
      </p:sp>
      <p:cxnSp>
        <p:nvCxnSpPr>
          <p:cNvPr id="11" name="Straight Connector 10">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F0C0D18-9D87-4C68-959C-63882D4D126D}"/>
              </a:ext>
            </a:extLst>
          </p:cNvPr>
          <p:cNvSpPr>
            <a:spLocks noGrp="1"/>
          </p:cNvSpPr>
          <p:nvPr>
            <p:ph idx="1"/>
          </p:nvPr>
        </p:nvSpPr>
        <p:spPr>
          <a:xfrm>
            <a:off x="1097280" y="2108201"/>
            <a:ext cx="10058400" cy="3760891"/>
          </a:xfrm>
        </p:spPr>
        <p:txBody>
          <a:bodyPr vert="horz" lIns="0" tIns="45720" rIns="0" bIns="45720" rtlCol="0">
            <a:normAutofit/>
          </a:bodyPr>
          <a:lstStyle/>
          <a:p>
            <a:r>
              <a:rPr lang="pl-PL" dirty="0"/>
              <a:t>1. Standardowo – historia obozu oraz dzieje będą opisane dla odwiedzających.</a:t>
            </a:r>
          </a:p>
          <a:p>
            <a:r>
              <a:rPr lang="pl-PL" dirty="0"/>
              <a:t>2. Duży nacisk chciałabym postawić na opisanie czynów, które podnosiły więźniów na duchu - występy teatralne, potajemna nauka, wieczory kulturalne. </a:t>
            </a:r>
          </a:p>
          <a:p>
            <a:r>
              <a:rPr lang="pl-PL" dirty="0"/>
              <a:t>3. Zbrodniarzem, którego chciałabym tu przedstawić jest Karl Otto Koch. </a:t>
            </a:r>
          </a:p>
          <a:p>
            <a:r>
              <a:rPr lang="pl-PL" dirty="0"/>
              <a:t>4. Książką umieszczoną w kąciku czytelnika będzie "Majdanek. Obóz koncentracyjny w relacjach więźniów i świadków" </a:t>
            </a:r>
          </a:p>
          <a:p>
            <a:endParaRPr lang="pl-PL" dirty="0"/>
          </a:p>
        </p:txBody>
      </p:sp>
      <p:sp>
        <p:nvSpPr>
          <p:cNvPr id="13" name="Rectangle 12">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26167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raz 3" descr="Obraz zawierający osoba, zewnętrzne, budynek, grupa&#10;&#10;Opis wygenerowany przy bardzo wysokim poziomie pewności">
            <a:extLst>
              <a:ext uri="{FF2B5EF4-FFF2-40B4-BE49-F238E27FC236}">
                <a16:creationId xmlns:a16="http://schemas.microsoft.com/office/drawing/2014/main" id="{2CA441BB-5E98-4BE4-BF3D-0207A52F4A50}"/>
              </a:ext>
            </a:extLst>
          </p:cNvPr>
          <p:cNvPicPr>
            <a:picLocks noChangeAspect="1"/>
          </p:cNvPicPr>
          <p:nvPr/>
        </p:nvPicPr>
        <p:blipFill rotWithShape="1">
          <a:blip r:embed="rId2">
            <a:alphaModFix amt="35000"/>
          </a:blip>
          <a:srcRect t="10054" b="8719"/>
          <a:stretch/>
        </p:blipFill>
        <p:spPr>
          <a:xfrm>
            <a:off x="20" y="10"/>
            <a:ext cx="12191980" cy="6857990"/>
          </a:xfrm>
          <a:prstGeom prst="rect">
            <a:avLst/>
          </a:prstGeom>
        </p:spPr>
      </p:pic>
      <p:cxnSp>
        <p:nvCxnSpPr>
          <p:cNvPr id="19" name="Straight Connector 18">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DC15B56F-09D7-46D5-90DE-E4FF252DF7BE}"/>
              </a:ext>
            </a:extLst>
          </p:cNvPr>
          <p:cNvSpPr>
            <a:spLocks noGrp="1"/>
          </p:cNvSpPr>
          <p:nvPr>
            <p:ph idx="1"/>
          </p:nvPr>
        </p:nvSpPr>
        <p:spPr>
          <a:xfrm>
            <a:off x="1097280" y="2108201"/>
            <a:ext cx="10058400" cy="3760891"/>
          </a:xfrm>
        </p:spPr>
        <p:txBody>
          <a:bodyPr vert="horz" lIns="0" tIns="45720" rIns="0" bIns="45720" rtlCol="0">
            <a:normAutofit/>
          </a:bodyPr>
          <a:lstStyle/>
          <a:p>
            <a:r>
              <a:rPr lang="pl-PL" dirty="0"/>
              <a:t>Dzień dobry! </a:t>
            </a:r>
          </a:p>
          <a:p>
            <a:r>
              <a:rPr lang="pl-PL" dirty="0"/>
              <a:t>Nazywam się Marta Kałuszka i chciałabym przedstawić w tej prezentacji projekt muzeum, które mogłabym otworzyć. Zanim jednak opiszę wszystkie szczegóły mojego pomysłu, muszę wspomnieć, że moją pasją jest historia II wojny światowej. W szczególności interesuje mnie tematyka nazistowskich obozów zagłady oraz obozów koncentracyjnych. Staram się podtrzymywać pamięć o ofiarach Holocaustu, wzbudzać zainteresowanie historią u innych osób. </a:t>
            </a:r>
            <a:br>
              <a:rPr lang="pl-PL" dirty="0"/>
            </a:br>
            <a:br>
              <a:rPr lang="pl-PL" dirty="0"/>
            </a:br>
            <a:r>
              <a:rPr lang="pl-PL" dirty="0"/>
              <a:t>Dlatego chciałabym, aby moje muzeum było poświęcone dziejom wybranych obozów zagłady oraz obozów koncentracyjnych. </a:t>
            </a:r>
          </a:p>
        </p:txBody>
      </p:sp>
      <p:sp>
        <p:nvSpPr>
          <p:cNvPr id="21" name="Rectangle 20">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371695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685DEF-CCFF-4BF7-8E18-77382307FBF3}"/>
              </a:ext>
            </a:extLst>
          </p:cNvPr>
          <p:cNvSpPr>
            <a:spLocks noGrp="1"/>
          </p:cNvSpPr>
          <p:nvPr>
            <p:ph type="title"/>
          </p:nvPr>
        </p:nvSpPr>
        <p:spPr/>
        <p:txBody>
          <a:bodyPr/>
          <a:lstStyle/>
          <a:p>
            <a:r>
              <a:rPr lang="pl-PL" dirty="0"/>
              <a:t>PRZYKŁADY REKWIZYTÓW </a:t>
            </a:r>
          </a:p>
        </p:txBody>
      </p:sp>
      <p:sp>
        <p:nvSpPr>
          <p:cNvPr id="3" name="Symbol zastępczy tekstu 2">
            <a:extLst>
              <a:ext uri="{FF2B5EF4-FFF2-40B4-BE49-F238E27FC236}">
                <a16:creationId xmlns:a16="http://schemas.microsoft.com/office/drawing/2014/main" id="{FAF3B044-01E5-4192-BE18-2B40966E7230}"/>
              </a:ext>
            </a:extLst>
          </p:cNvPr>
          <p:cNvSpPr>
            <a:spLocks noGrp="1"/>
          </p:cNvSpPr>
          <p:nvPr>
            <p:ph type="body" idx="1"/>
          </p:nvPr>
        </p:nvSpPr>
        <p:spPr/>
        <p:txBody>
          <a:bodyPr/>
          <a:lstStyle/>
          <a:p>
            <a:r>
              <a:rPr lang="pl-PL" dirty="0"/>
              <a:t>RZECZY OSOBISTE WIĘŹNIÓW</a:t>
            </a:r>
          </a:p>
        </p:txBody>
      </p:sp>
      <p:pic>
        <p:nvPicPr>
          <p:cNvPr id="7" name="Obraz 7" descr="Obraz zawierający wewnątrz, papier, stół, książka&#10;&#10;Opis wygenerowany przy bardzo wysokim poziomie pewności">
            <a:extLst>
              <a:ext uri="{FF2B5EF4-FFF2-40B4-BE49-F238E27FC236}">
                <a16:creationId xmlns:a16="http://schemas.microsoft.com/office/drawing/2014/main" id="{D100A168-7A10-4B56-838F-94A0701822BB}"/>
              </a:ext>
            </a:extLst>
          </p:cNvPr>
          <p:cNvPicPr>
            <a:picLocks noGrp="1" noChangeAspect="1"/>
          </p:cNvPicPr>
          <p:nvPr>
            <p:ph sz="half" idx="2"/>
          </p:nvPr>
        </p:nvPicPr>
        <p:blipFill>
          <a:blip r:embed="rId2"/>
          <a:stretch>
            <a:fillRect/>
          </a:stretch>
        </p:blipFill>
        <p:spPr>
          <a:xfrm>
            <a:off x="1231898" y="2958274"/>
            <a:ext cx="4370500" cy="2910821"/>
          </a:xfrm>
        </p:spPr>
      </p:pic>
      <p:sp>
        <p:nvSpPr>
          <p:cNvPr id="5" name="Symbol zastępczy tekstu 4">
            <a:extLst>
              <a:ext uri="{FF2B5EF4-FFF2-40B4-BE49-F238E27FC236}">
                <a16:creationId xmlns:a16="http://schemas.microsoft.com/office/drawing/2014/main" id="{7F12FD98-5D62-4036-AC05-22E4E6CE4418}"/>
              </a:ext>
            </a:extLst>
          </p:cNvPr>
          <p:cNvSpPr>
            <a:spLocks noGrp="1"/>
          </p:cNvSpPr>
          <p:nvPr>
            <p:ph type="body" sz="quarter" idx="3"/>
          </p:nvPr>
        </p:nvSpPr>
        <p:spPr/>
        <p:txBody>
          <a:bodyPr/>
          <a:lstStyle/>
          <a:p>
            <a:r>
              <a:rPr lang="pl-PL" dirty="0"/>
              <a:t>KSIĄŻKA</a:t>
            </a:r>
          </a:p>
        </p:txBody>
      </p:sp>
      <p:pic>
        <p:nvPicPr>
          <p:cNvPr id="8" name="Obraz 8" descr="Obraz zawierający zdjęcie, gazeta, pozujący, tekst&#10;&#10;Opis wygenerowany przy bardzo wysokim poziomie pewności">
            <a:extLst>
              <a:ext uri="{FF2B5EF4-FFF2-40B4-BE49-F238E27FC236}">
                <a16:creationId xmlns:a16="http://schemas.microsoft.com/office/drawing/2014/main" id="{739ECFF0-4364-40FA-85C6-92511965B2B5}"/>
              </a:ext>
            </a:extLst>
          </p:cNvPr>
          <p:cNvPicPr>
            <a:picLocks noGrp="1" noChangeAspect="1"/>
          </p:cNvPicPr>
          <p:nvPr>
            <p:ph sz="quarter" idx="4"/>
          </p:nvPr>
        </p:nvPicPr>
        <p:blipFill>
          <a:blip r:embed="rId3"/>
          <a:stretch>
            <a:fillRect/>
          </a:stretch>
        </p:blipFill>
        <p:spPr>
          <a:xfrm>
            <a:off x="8670712" y="2057833"/>
            <a:ext cx="2832100" cy="3568700"/>
          </a:xfrm>
        </p:spPr>
      </p:pic>
    </p:spTree>
    <p:extLst>
      <p:ext uri="{BB962C8B-B14F-4D97-AF65-F5344CB8AC3E}">
        <p14:creationId xmlns:p14="http://schemas.microsoft.com/office/powerpoint/2010/main" val="134794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CDA39BA-FC8B-4B33-B557-7A488F900CD3}"/>
              </a:ext>
            </a:extLst>
          </p:cNvPr>
          <p:cNvSpPr>
            <a:spLocks noGrp="1"/>
          </p:cNvSpPr>
          <p:nvPr>
            <p:ph type="title"/>
          </p:nvPr>
        </p:nvSpPr>
        <p:spPr>
          <a:xfrm>
            <a:off x="6411685" y="634946"/>
            <a:ext cx="5127171" cy="1450757"/>
          </a:xfrm>
        </p:spPr>
        <p:txBody>
          <a:bodyPr>
            <a:normAutofit/>
          </a:bodyPr>
          <a:lstStyle/>
          <a:p>
            <a:r>
              <a:rPr lang="pl-PL" dirty="0"/>
              <a:t>Sala nr. 4 – Dachau </a:t>
            </a:r>
          </a:p>
        </p:txBody>
      </p:sp>
      <p:pic>
        <p:nvPicPr>
          <p:cNvPr id="4" name="Obraz 4" descr="Obraz zawierający osoba, zewnętrzne, zdjęcie, pozujący&#10;&#10;Opis wygenerowany przy bardzo wysokim poziomie pewności">
            <a:extLst>
              <a:ext uri="{FF2B5EF4-FFF2-40B4-BE49-F238E27FC236}">
                <a16:creationId xmlns:a16="http://schemas.microsoft.com/office/drawing/2014/main" id="{8D29385D-FDDC-4658-82A5-F24C863E82F0}"/>
              </a:ext>
            </a:extLst>
          </p:cNvPr>
          <p:cNvPicPr>
            <a:picLocks noChangeAspect="1"/>
          </p:cNvPicPr>
          <p:nvPr/>
        </p:nvPicPr>
        <p:blipFill>
          <a:blip r:embed="rId2"/>
          <a:stretch>
            <a:fillRect/>
          </a:stretch>
        </p:blipFill>
        <p:spPr>
          <a:xfrm>
            <a:off x="643192" y="1414666"/>
            <a:ext cx="5115347" cy="3708626"/>
          </a:xfrm>
          <a:prstGeom prst="rect">
            <a:avLst/>
          </a:prstGeom>
        </p:spPr>
      </p:pic>
      <p:cxnSp>
        <p:nvCxnSpPr>
          <p:cNvPr id="11"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4C771056-1641-4544-BB1B-8E26F0C9FB31}"/>
              </a:ext>
            </a:extLst>
          </p:cNvPr>
          <p:cNvSpPr>
            <a:spLocks noGrp="1"/>
          </p:cNvSpPr>
          <p:nvPr>
            <p:ph idx="1"/>
          </p:nvPr>
        </p:nvSpPr>
        <p:spPr>
          <a:xfrm>
            <a:off x="6411684" y="2407436"/>
            <a:ext cx="5127172" cy="3461658"/>
          </a:xfrm>
        </p:spPr>
        <p:txBody>
          <a:bodyPr vert="horz" lIns="0" tIns="45720" rIns="0" bIns="45720" rtlCol="0">
            <a:normAutofit/>
          </a:bodyPr>
          <a:lstStyle/>
          <a:p>
            <a:pPr>
              <a:lnSpc>
                <a:spcPct val="110000"/>
              </a:lnSpc>
            </a:pPr>
            <a:r>
              <a:rPr lang="pl-PL" sz="1300"/>
              <a:t>Czas przenieść się do Niemiec. Najbardziej znany jest Dachau, dlatego będzie jako pierwszy zagraniczny obóz. </a:t>
            </a:r>
          </a:p>
          <a:p>
            <a:pPr>
              <a:lnSpc>
                <a:spcPct val="110000"/>
              </a:lnSpc>
            </a:pPr>
            <a:r>
              <a:rPr lang="pl-PL" sz="1300"/>
              <a:t>1. Tutaj chciałabym dać nacisk na opisanie systemu kar, oraz za co można było taką karę otrzymać. (A jak wiadomo, nawet za trzymanie rąk w kieszeni można było zostać odciętym od jedzenia na kilka dni..) </a:t>
            </a:r>
          </a:p>
          <a:p>
            <a:pPr>
              <a:lnSpc>
                <a:spcPct val="110000"/>
              </a:lnSpc>
            </a:pPr>
            <a:r>
              <a:rPr lang="pl-PL" sz="1300"/>
              <a:t>2. Po drugie, mówiąc o KL Dachau należy wspomnieć o pseudomedycznych eksperymentach, tak jak w Auschwitz. </a:t>
            </a:r>
          </a:p>
          <a:p>
            <a:pPr>
              <a:lnSpc>
                <a:spcPct val="110000"/>
              </a:lnSpc>
            </a:pPr>
            <a:r>
              <a:rPr lang="pl-PL" sz="1300"/>
              <a:t>2. Historia obozu standardowo zostałaby opisana. </a:t>
            </a:r>
          </a:p>
          <a:p>
            <a:pPr>
              <a:lnSpc>
                <a:spcPct val="110000"/>
              </a:lnSpc>
            </a:pPr>
            <a:r>
              <a:rPr lang="pl-PL" sz="1300"/>
              <a:t>3. Zbrodniarz, którego należy opisać to Hans </a:t>
            </a:r>
            <a:r>
              <a:rPr lang="pl-PL" sz="1300" err="1"/>
              <a:t>Eisele</a:t>
            </a:r>
            <a:r>
              <a:rPr lang="pl-PL" sz="1300"/>
              <a:t>. </a:t>
            </a:r>
          </a:p>
          <a:p>
            <a:pPr>
              <a:lnSpc>
                <a:spcPct val="110000"/>
              </a:lnSpc>
            </a:pPr>
            <a:r>
              <a:rPr lang="pl-PL" sz="1300"/>
              <a:t>4. Książka polecana dla odwiedzających to "Duchowni w Dachau" </a:t>
            </a:r>
          </a:p>
        </p:txBody>
      </p:sp>
      <p:sp>
        <p:nvSpPr>
          <p:cNvPr id="13" name="Rectangle 1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5031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85B08-9FAF-4D44-BD24-8F8F2D1D2554}"/>
              </a:ext>
            </a:extLst>
          </p:cNvPr>
          <p:cNvSpPr>
            <a:spLocks noGrp="1"/>
          </p:cNvSpPr>
          <p:nvPr>
            <p:ph type="title"/>
          </p:nvPr>
        </p:nvSpPr>
        <p:spPr/>
        <p:txBody>
          <a:bodyPr/>
          <a:lstStyle/>
          <a:p>
            <a:r>
              <a:rPr lang="pl-PL" dirty="0"/>
              <a:t>PRZYKŁADY REKWIZYTÓW </a:t>
            </a:r>
          </a:p>
        </p:txBody>
      </p:sp>
      <p:sp>
        <p:nvSpPr>
          <p:cNvPr id="3" name="Symbol zastępczy tekstu 2">
            <a:extLst>
              <a:ext uri="{FF2B5EF4-FFF2-40B4-BE49-F238E27FC236}">
                <a16:creationId xmlns:a16="http://schemas.microsoft.com/office/drawing/2014/main" id="{680EAA38-CFB9-44D1-B377-1D037AB10448}"/>
              </a:ext>
            </a:extLst>
          </p:cNvPr>
          <p:cNvSpPr>
            <a:spLocks noGrp="1"/>
          </p:cNvSpPr>
          <p:nvPr>
            <p:ph type="body" idx="1"/>
          </p:nvPr>
        </p:nvSpPr>
        <p:spPr/>
        <p:txBody>
          <a:bodyPr/>
          <a:lstStyle/>
          <a:p>
            <a:r>
              <a:rPr lang="pl-PL" dirty="0"/>
              <a:t>DOKUMENTACJA MEDYCZNA</a:t>
            </a:r>
          </a:p>
        </p:txBody>
      </p:sp>
      <p:pic>
        <p:nvPicPr>
          <p:cNvPr id="7" name="Obraz 7" descr="Obraz zawierający tekst&#10;&#10;Opis wygenerowany przy bardzo wysokim poziomie pewności">
            <a:extLst>
              <a:ext uri="{FF2B5EF4-FFF2-40B4-BE49-F238E27FC236}">
                <a16:creationId xmlns:a16="http://schemas.microsoft.com/office/drawing/2014/main" id="{09964A00-B103-4488-B5B9-F27480767AD4}"/>
              </a:ext>
            </a:extLst>
          </p:cNvPr>
          <p:cNvPicPr>
            <a:picLocks noGrp="1" noChangeAspect="1"/>
          </p:cNvPicPr>
          <p:nvPr>
            <p:ph sz="half" idx="2"/>
          </p:nvPr>
        </p:nvPicPr>
        <p:blipFill>
          <a:blip r:embed="rId2"/>
          <a:stretch>
            <a:fillRect/>
          </a:stretch>
        </p:blipFill>
        <p:spPr>
          <a:xfrm>
            <a:off x="1097280" y="3107930"/>
            <a:ext cx="4639736" cy="2611509"/>
          </a:xfrm>
        </p:spPr>
      </p:pic>
      <p:sp>
        <p:nvSpPr>
          <p:cNvPr id="5" name="Symbol zastępczy tekstu 4">
            <a:extLst>
              <a:ext uri="{FF2B5EF4-FFF2-40B4-BE49-F238E27FC236}">
                <a16:creationId xmlns:a16="http://schemas.microsoft.com/office/drawing/2014/main" id="{D22F55E2-D860-4E53-9870-97F396EAC510}"/>
              </a:ext>
            </a:extLst>
          </p:cNvPr>
          <p:cNvSpPr>
            <a:spLocks noGrp="1"/>
          </p:cNvSpPr>
          <p:nvPr>
            <p:ph type="body" sz="quarter" idx="3"/>
          </p:nvPr>
        </p:nvSpPr>
        <p:spPr/>
        <p:txBody>
          <a:bodyPr/>
          <a:lstStyle/>
          <a:p>
            <a:r>
              <a:rPr lang="pl-PL" dirty="0"/>
              <a:t>RZECZY OSOBISTE WIĘŹNIÓW </a:t>
            </a:r>
          </a:p>
        </p:txBody>
      </p:sp>
      <p:pic>
        <p:nvPicPr>
          <p:cNvPr id="8" name="Obraz 8" descr="Obraz zawierający tekst&#10;&#10;Opis wygenerowany przy bardzo wysokim poziomie pewności">
            <a:extLst>
              <a:ext uri="{FF2B5EF4-FFF2-40B4-BE49-F238E27FC236}">
                <a16:creationId xmlns:a16="http://schemas.microsoft.com/office/drawing/2014/main" id="{18DD8284-D31B-4EA5-AC12-1DD46A7EFB3B}"/>
              </a:ext>
            </a:extLst>
          </p:cNvPr>
          <p:cNvPicPr>
            <a:picLocks noGrp="1" noChangeAspect="1"/>
          </p:cNvPicPr>
          <p:nvPr>
            <p:ph sz="quarter" idx="4"/>
          </p:nvPr>
        </p:nvPicPr>
        <p:blipFill>
          <a:blip r:embed="rId3"/>
          <a:stretch>
            <a:fillRect/>
          </a:stretch>
        </p:blipFill>
        <p:spPr>
          <a:xfrm>
            <a:off x="7819264" y="2958273"/>
            <a:ext cx="2033097" cy="2910821"/>
          </a:xfrm>
        </p:spPr>
      </p:pic>
    </p:spTree>
    <p:extLst>
      <p:ext uri="{BB962C8B-B14F-4D97-AF65-F5344CB8AC3E}">
        <p14:creationId xmlns:p14="http://schemas.microsoft.com/office/powerpoint/2010/main" val="2328279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010D7F0-BE3F-4C57-946E-BE7E21C8944C}"/>
              </a:ext>
            </a:extLst>
          </p:cNvPr>
          <p:cNvSpPr>
            <a:spLocks noGrp="1"/>
          </p:cNvSpPr>
          <p:nvPr>
            <p:ph type="title"/>
          </p:nvPr>
        </p:nvSpPr>
        <p:spPr>
          <a:xfrm>
            <a:off x="1036320" y="286603"/>
            <a:ext cx="10058400" cy="1450757"/>
          </a:xfrm>
        </p:spPr>
        <p:txBody>
          <a:bodyPr>
            <a:normAutofit fontScale="90000"/>
          </a:bodyPr>
          <a:lstStyle/>
          <a:p>
            <a:endParaRPr lang="pl" sz="1400"/>
          </a:p>
          <a:p>
            <a:br>
              <a:rPr lang="en-US" sz="1400" dirty="0"/>
            </a:br>
            <a:endParaRPr lang="en-US" sz="1400"/>
          </a:p>
          <a:p>
            <a:endParaRPr lang="pl" sz="1400"/>
          </a:p>
          <a:p>
            <a:br>
              <a:rPr lang="en-US" sz="1400" dirty="0"/>
            </a:br>
            <a:endParaRPr lang="en-US" sz="1400"/>
          </a:p>
          <a:p>
            <a:r>
              <a:rPr lang="pl-PL" sz="4800" dirty="0">
                <a:ea typeface="+mj-lt"/>
                <a:cs typeface="+mj-lt"/>
              </a:rPr>
              <a:t>Sala nr. 5 - </a:t>
            </a:r>
            <a:r>
              <a:rPr lang="pl-PL" sz="4800" dirty="0" err="1">
                <a:ea typeface="+mj-lt"/>
                <a:cs typeface="+mj-lt"/>
              </a:rPr>
              <a:t>Ravensbrück</a:t>
            </a:r>
            <a:endParaRPr lang="pl-PL" sz="4800" dirty="0" err="1"/>
          </a:p>
        </p:txBody>
      </p:sp>
      <p:cxnSp>
        <p:nvCxnSpPr>
          <p:cNvPr id="7" name="Straight Connector 10">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Obraz 4" descr="Obraz zawierający budynek, zdjęcie, grupa, osoby&#10;&#10;Opis wygenerowany przy bardzo wysokim poziomie pewności">
            <a:extLst>
              <a:ext uri="{FF2B5EF4-FFF2-40B4-BE49-F238E27FC236}">
                <a16:creationId xmlns:a16="http://schemas.microsoft.com/office/drawing/2014/main" id="{4FD8A006-5CCD-4BAA-88CA-177606B6C698}"/>
              </a:ext>
            </a:extLst>
          </p:cNvPr>
          <p:cNvPicPr>
            <a:picLocks noChangeAspect="1"/>
          </p:cNvPicPr>
          <p:nvPr/>
        </p:nvPicPr>
        <p:blipFill rotWithShape="1">
          <a:blip r:embed="rId2"/>
          <a:srcRect l="16862" r="26859" b="-1"/>
          <a:stretch/>
        </p:blipFill>
        <p:spPr>
          <a:xfrm>
            <a:off x="1161535" y="2108200"/>
            <a:ext cx="3495807" cy="3600613"/>
          </a:xfrm>
          <a:prstGeom prst="rect">
            <a:avLst/>
          </a:prstGeom>
        </p:spPr>
      </p:pic>
      <p:sp>
        <p:nvSpPr>
          <p:cNvPr id="3" name="Symbol zastępczy zawartości 2">
            <a:extLst>
              <a:ext uri="{FF2B5EF4-FFF2-40B4-BE49-F238E27FC236}">
                <a16:creationId xmlns:a16="http://schemas.microsoft.com/office/drawing/2014/main" id="{262CDF14-35EF-4FAD-A94B-30D91F10CFCE}"/>
              </a:ext>
            </a:extLst>
          </p:cNvPr>
          <p:cNvSpPr>
            <a:spLocks noGrp="1"/>
          </p:cNvSpPr>
          <p:nvPr>
            <p:ph idx="1"/>
          </p:nvPr>
        </p:nvSpPr>
        <p:spPr>
          <a:xfrm>
            <a:off x="5248657" y="2108201"/>
            <a:ext cx="5846063" cy="3760891"/>
          </a:xfrm>
        </p:spPr>
        <p:txBody>
          <a:bodyPr vert="horz" lIns="0" tIns="45720" rIns="0" bIns="45720" rtlCol="0">
            <a:normAutofit/>
          </a:bodyPr>
          <a:lstStyle/>
          <a:p>
            <a:pPr>
              <a:lnSpc>
                <a:spcPct val="110000"/>
              </a:lnSpc>
            </a:pPr>
            <a:r>
              <a:rPr lang="pl-PL" sz="1500"/>
              <a:t>Ostatnią salą w moim muzeum będzie sala poświęcona KL </a:t>
            </a:r>
            <a:r>
              <a:rPr lang="pl-PL" sz="1500" err="1">
                <a:ea typeface="+mn-lt"/>
                <a:cs typeface="+mn-lt"/>
              </a:rPr>
              <a:t>Ravensbrück</a:t>
            </a:r>
            <a:r>
              <a:rPr lang="pl-PL" sz="1500">
                <a:ea typeface="+mn-lt"/>
                <a:cs typeface="+mn-lt"/>
              </a:rPr>
              <a:t>. </a:t>
            </a:r>
          </a:p>
          <a:p>
            <a:pPr>
              <a:lnSpc>
                <a:spcPct val="110000"/>
              </a:lnSpc>
            </a:pPr>
            <a:r>
              <a:rPr lang="pl-PL" sz="1500"/>
              <a:t>1. Chciałabym zaznaczyć różnicę, między obozem męskim a damskim. </a:t>
            </a:r>
          </a:p>
          <a:p>
            <a:pPr>
              <a:lnSpc>
                <a:spcPct val="110000"/>
              </a:lnSpc>
            </a:pPr>
            <a:r>
              <a:rPr lang="pl-PL" sz="1500"/>
              <a:t>2. Zależy mi, aby w tej sali przedstawić historię macierzyństwa w obozach zagłady oraz zaznaczyć, że kobiety w roli SS często bywały gorsze od mężczyzn. </a:t>
            </a:r>
          </a:p>
          <a:p>
            <a:pPr>
              <a:lnSpc>
                <a:spcPct val="110000"/>
              </a:lnSpc>
            </a:pPr>
            <a:r>
              <a:rPr lang="pl-PL" sz="1500"/>
              <a:t>3. Zbrodniarka wojenna, którą tutaj opiszę: </a:t>
            </a:r>
            <a:r>
              <a:rPr lang="pl-PL" sz="1500" b="1" err="1"/>
              <a:t>Hermine</a:t>
            </a:r>
            <a:r>
              <a:rPr lang="pl-PL" sz="1500" b="1"/>
              <a:t> </a:t>
            </a:r>
            <a:r>
              <a:rPr lang="pl-PL" sz="1500" b="1" err="1"/>
              <a:t>Braunsteiner</a:t>
            </a:r>
            <a:r>
              <a:rPr lang="pl-PL" sz="1500" b="1"/>
              <a:t> </a:t>
            </a:r>
            <a:endParaRPr lang="pl-PL" sz="1500"/>
          </a:p>
          <a:p>
            <a:pPr>
              <a:lnSpc>
                <a:spcPct val="110000"/>
              </a:lnSpc>
            </a:pPr>
            <a:r>
              <a:rPr lang="pl-PL" sz="1500"/>
              <a:t>4. Książka umieszczona w kąciku czytelnika: "</a:t>
            </a:r>
            <a:r>
              <a:rPr lang="pl-PL" sz="1500">
                <a:ea typeface="+mn-lt"/>
                <a:cs typeface="+mn-lt"/>
              </a:rPr>
              <a:t>Moje przyjaciółki z </a:t>
            </a:r>
            <a:r>
              <a:rPr lang="pl-PL" sz="1500" err="1">
                <a:ea typeface="+mn-lt"/>
                <a:cs typeface="+mn-lt"/>
              </a:rPr>
              <a:t>Ravensbrück</a:t>
            </a:r>
            <a:r>
              <a:rPr lang="pl-PL" sz="1500">
                <a:ea typeface="+mn-lt"/>
                <a:cs typeface="+mn-lt"/>
              </a:rPr>
              <a:t>"</a:t>
            </a:r>
            <a:endParaRPr lang="pl-PL" sz="1500"/>
          </a:p>
        </p:txBody>
      </p:sp>
      <p:sp>
        <p:nvSpPr>
          <p:cNvPr id="8" name="Rectangle 12">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713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7343B8-9BD3-4FAB-ADA3-30C04F5AE375}"/>
              </a:ext>
            </a:extLst>
          </p:cNvPr>
          <p:cNvSpPr>
            <a:spLocks noGrp="1"/>
          </p:cNvSpPr>
          <p:nvPr>
            <p:ph type="title"/>
          </p:nvPr>
        </p:nvSpPr>
        <p:spPr/>
        <p:txBody>
          <a:bodyPr/>
          <a:lstStyle/>
          <a:p>
            <a:r>
              <a:rPr lang="pl-PL" dirty="0"/>
              <a:t>PRZYKŁADY REKWIZYTÓW </a:t>
            </a:r>
          </a:p>
        </p:txBody>
      </p:sp>
      <p:sp>
        <p:nvSpPr>
          <p:cNvPr id="3" name="Symbol zastępczy tekstu 2">
            <a:extLst>
              <a:ext uri="{FF2B5EF4-FFF2-40B4-BE49-F238E27FC236}">
                <a16:creationId xmlns:a16="http://schemas.microsoft.com/office/drawing/2014/main" id="{9C607F38-5577-4D81-A630-C91931F25DF0}"/>
              </a:ext>
            </a:extLst>
          </p:cNvPr>
          <p:cNvSpPr>
            <a:spLocks noGrp="1"/>
          </p:cNvSpPr>
          <p:nvPr>
            <p:ph type="body" idx="1"/>
          </p:nvPr>
        </p:nvSpPr>
        <p:spPr/>
        <p:txBody>
          <a:bodyPr>
            <a:normAutofit lnSpcReduction="10000"/>
          </a:bodyPr>
          <a:lstStyle/>
          <a:p>
            <a:r>
              <a:rPr lang="pl-PL" dirty="0"/>
              <a:t>ZDJĘCIA Z PSEUDOMEDYCZNYCH EKSPERYMENTÓW </a:t>
            </a:r>
          </a:p>
        </p:txBody>
      </p:sp>
      <p:pic>
        <p:nvPicPr>
          <p:cNvPr id="7" name="Obraz 7" descr="Obraz zawierający siedzi, banan, biały, czarny&#10;&#10;Opis wygenerowany przy bardzo wysokim poziomie pewności">
            <a:extLst>
              <a:ext uri="{FF2B5EF4-FFF2-40B4-BE49-F238E27FC236}">
                <a16:creationId xmlns:a16="http://schemas.microsoft.com/office/drawing/2014/main" id="{B834AFBA-6DE9-432F-ADAF-9B7AE3671B24}"/>
              </a:ext>
            </a:extLst>
          </p:cNvPr>
          <p:cNvPicPr>
            <a:picLocks noGrp="1" noChangeAspect="1"/>
          </p:cNvPicPr>
          <p:nvPr>
            <p:ph sz="half" idx="2"/>
          </p:nvPr>
        </p:nvPicPr>
        <p:blipFill>
          <a:blip r:embed="rId2"/>
          <a:stretch>
            <a:fillRect/>
          </a:stretch>
        </p:blipFill>
        <p:spPr>
          <a:xfrm>
            <a:off x="2350423" y="2958274"/>
            <a:ext cx="2133450" cy="2910821"/>
          </a:xfrm>
        </p:spPr>
      </p:pic>
      <p:sp>
        <p:nvSpPr>
          <p:cNvPr id="5" name="Symbol zastępczy tekstu 4">
            <a:extLst>
              <a:ext uri="{FF2B5EF4-FFF2-40B4-BE49-F238E27FC236}">
                <a16:creationId xmlns:a16="http://schemas.microsoft.com/office/drawing/2014/main" id="{F75D9CEB-D615-453F-AF94-511B59E09F2C}"/>
              </a:ext>
            </a:extLst>
          </p:cNvPr>
          <p:cNvSpPr>
            <a:spLocks noGrp="1"/>
          </p:cNvSpPr>
          <p:nvPr>
            <p:ph type="body" sz="quarter" idx="3"/>
          </p:nvPr>
        </p:nvSpPr>
        <p:spPr/>
        <p:txBody>
          <a:bodyPr>
            <a:normAutofit lnSpcReduction="10000"/>
          </a:bodyPr>
          <a:lstStyle/>
          <a:p>
            <a:r>
              <a:rPr lang="pl-PL" dirty="0"/>
              <a:t>PIEC Z KREMATORIUM </a:t>
            </a:r>
          </a:p>
        </p:txBody>
      </p:sp>
      <p:pic>
        <p:nvPicPr>
          <p:cNvPr id="8" name="Obraz 8" descr="Obraz zawierający budynek, zdjęcie, wewnątrz, stare&#10;&#10;Opis wygenerowany przy bardzo wysokim poziomie pewności">
            <a:extLst>
              <a:ext uri="{FF2B5EF4-FFF2-40B4-BE49-F238E27FC236}">
                <a16:creationId xmlns:a16="http://schemas.microsoft.com/office/drawing/2014/main" id="{2F73484A-6FA6-419F-B368-4BCD7D64B63C}"/>
              </a:ext>
            </a:extLst>
          </p:cNvPr>
          <p:cNvPicPr>
            <a:picLocks noGrp="1" noChangeAspect="1"/>
          </p:cNvPicPr>
          <p:nvPr>
            <p:ph sz="quarter" idx="4"/>
          </p:nvPr>
        </p:nvPicPr>
        <p:blipFill>
          <a:blip r:embed="rId3"/>
          <a:stretch>
            <a:fillRect/>
          </a:stretch>
        </p:blipFill>
        <p:spPr>
          <a:xfrm>
            <a:off x="6515944" y="3165395"/>
            <a:ext cx="4639736" cy="2496577"/>
          </a:xfrm>
        </p:spPr>
      </p:pic>
    </p:spTree>
    <p:extLst>
      <p:ext uri="{BB962C8B-B14F-4D97-AF65-F5344CB8AC3E}">
        <p14:creationId xmlns:p14="http://schemas.microsoft.com/office/powerpoint/2010/main" val="607563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F83BC3-7B95-4890-B0F2-1CE19F303588}"/>
              </a:ext>
            </a:extLst>
          </p:cNvPr>
          <p:cNvSpPr>
            <a:spLocks noGrp="1"/>
          </p:cNvSpPr>
          <p:nvPr>
            <p:ph type="title"/>
          </p:nvPr>
        </p:nvSpPr>
        <p:spPr/>
        <p:txBody>
          <a:bodyPr/>
          <a:lstStyle/>
          <a:p>
            <a:r>
              <a:rPr lang="pl-PL" dirty="0"/>
              <a:t>Dziękuję za uwagę. </a:t>
            </a:r>
          </a:p>
        </p:txBody>
      </p:sp>
      <p:sp>
        <p:nvSpPr>
          <p:cNvPr id="3" name="Symbol zastępczy zawartości 2">
            <a:extLst>
              <a:ext uri="{FF2B5EF4-FFF2-40B4-BE49-F238E27FC236}">
                <a16:creationId xmlns:a16="http://schemas.microsoft.com/office/drawing/2014/main" id="{F5A53222-7EE9-48CF-807A-58B13DF0A568}"/>
              </a:ext>
            </a:extLst>
          </p:cNvPr>
          <p:cNvSpPr>
            <a:spLocks noGrp="1"/>
          </p:cNvSpPr>
          <p:nvPr>
            <p:ph sz="half" idx="1"/>
          </p:nvPr>
        </p:nvSpPr>
        <p:spPr/>
        <p:txBody>
          <a:bodyPr vert="horz" lIns="0" tIns="45720" rIns="0" bIns="45720" rtlCol="0" anchor="t">
            <a:normAutofit/>
          </a:bodyPr>
          <a:lstStyle/>
          <a:p>
            <a:r>
              <a:rPr lang="pl-PL" dirty="0"/>
              <a:t>Nie jestem osobą, u której kreatywność stanowi główny atut. Dla niektórych propozycja mojego muzeum mogłaby wydawać się nudna i przewidywalna, jednak zależy mi na tym, aby jak najbardziej uczcić pamięć ofiar nazistowskich obozów zagłady i edukować ludzi w tym temacie. </a:t>
            </a:r>
          </a:p>
        </p:txBody>
      </p:sp>
      <p:sp>
        <p:nvSpPr>
          <p:cNvPr id="4" name="Symbol zastępczy zawartości 3">
            <a:extLst>
              <a:ext uri="{FF2B5EF4-FFF2-40B4-BE49-F238E27FC236}">
                <a16:creationId xmlns:a16="http://schemas.microsoft.com/office/drawing/2014/main" id="{32ACC583-AA77-48AA-A2D6-332FBEC46ACD}"/>
              </a:ext>
            </a:extLst>
          </p:cNvPr>
          <p:cNvSpPr>
            <a:spLocks noGrp="1"/>
          </p:cNvSpPr>
          <p:nvPr>
            <p:ph sz="half" idx="2"/>
          </p:nvPr>
        </p:nvSpPr>
        <p:spPr/>
        <p:txBody>
          <a:bodyPr vert="horz" lIns="0" tIns="45720" rIns="0" bIns="45720" rtlCol="0" anchor="t">
            <a:normAutofit/>
          </a:bodyPr>
          <a:lstStyle/>
          <a:p>
            <a:r>
              <a:rPr lang="pl-PL" dirty="0"/>
              <a:t>Zdjęcia pobrałam z grafiki </a:t>
            </a:r>
            <a:r>
              <a:rPr lang="pl-PL" dirty="0" err="1"/>
              <a:t>google</a:t>
            </a:r>
            <a:r>
              <a:rPr lang="pl-PL" dirty="0"/>
              <a:t>. </a:t>
            </a:r>
          </a:p>
        </p:txBody>
      </p:sp>
    </p:spTree>
    <p:extLst>
      <p:ext uri="{BB962C8B-B14F-4D97-AF65-F5344CB8AC3E}">
        <p14:creationId xmlns:p14="http://schemas.microsoft.com/office/powerpoint/2010/main" val="57894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F632BBA-17BF-4CC4-8BB1-7E08189D3105}"/>
              </a:ext>
            </a:extLst>
          </p:cNvPr>
          <p:cNvSpPr>
            <a:spLocks noGrp="1"/>
          </p:cNvSpPr>
          <p:nvPr>
            <p:ph idx="1"/>
          </p:nvPr>
        </p:nvSpPr>
        <p:spPr>
          <a:xfrm>
            <a:off x="1097279" y="2546224"/>
            <a:ext cx="5977938" cy="3342747"/>
          </a:xfrm>
        </p:spPr>
        <p:txBody>
          <a:bodyPr vert="horz" lIns="0" tIns="45720" rIns="0" bIns="45720" rtlCol="0">
            <a:normAutofit/>
          </a:bodyPr>
          <a:lstStyle/>
          <a:p>
            <a:pPr>
              <a:lnSpc>
                <a:spcPct val="110000"/>
              </a:lnSpc>
            </a:pPr>
            <a:r>
              <a:rPr lang="pl-PL" sz="1300">
                <a:solidFill>
                  <a:srgbClr val="FFFFFF"/>
                </a:solidFill>
              </a:rPr>
              <a:t>Wiem, że w Polsce oraz za granicą mieszka wiele osób, które chciałyby osobiście podróżować do dawnych obozów zagłady (np.. Do Auschwitz) jednak nie mają takiej możliwości. Może jest to kwestia finansowa, brak transportu, czasu. Polacy często nie mają pieniędzy oraz "okazji", aby odwiedzić obozy położone w Niemczech, np. Dachau  czy </a:t>
            </a:r>
            <a:r>
              <a:rPr lang="pl-PL" sz="1300">
                <a:solidFill>
                  <a:srgbClr val="FFFFFF"/>
                </a:solidFill>
                <a:ea typeface="+mn-lt"/>
                <a:cs typeface="+mn-lt"/>
              </a:rPr>
              <a:t>Ravensbrück. </a:t>
            </a:r>
            <a:br>
              <a:rPr lang="pl-PL" sz="1300">
                <a:solidFill>
                  <a:srgbClr val="FFFFFF"/>
                </a:solidFill>
              </a:rPr>
            </a:br>
            <a:endParaRPr lang="pl-PL" sz="1300">
              <a:solidFill>
                <a:srgbClr val="FFFFFF"/>
              </a:solidFill>
            </a:endParaRPr>
          </a:p>
          <a:p>
            <a:pPr>
              <a:lnSpc>
                <a:spcPct val="110000"/>
              </a:lnSpc>
            </a:pPr>
            <a:endParaRPr lang="pl-PL" sz="1300">
              <a:solidFill>
                <a:srgbClr val="FFFFFF"/>
              </a:solidFill>
            </a:endParaRPr>
          </a:p>
          <a:p>
            <a:pPr>
              <a:lnSpc>
                <a:spcPct val="110000"/>
              </a:lnSpc>
            </a:pPr>
            <a:r>
              <a:rPr lang="pl-PL" sz="1300">
                <a:solidFill>
                  <a:srgbClr val="FFFFFF"/>
                </a:solidFill>
              </a:rPr>
              <a:t>Z drugiej strony, coraz więcej osób (całe szczęście!) zaczyna się interesować historią II wojny światowej i informacje przeczytane w Wikipedii nie zaspokajają ich wiedzy. </a:t>
            </a:r>
            <a:br>
              <a:rPr lang="pl-PL" sz="1300">
                <a:solidFill>
                  <a:srgbClr val="FFFFFF"/>
                </a:solidFill>
              </a:rPr>
            </a:br>
            <a:br>
              <a:rPr lang="pl-PL" sz="1300">
                <a:solidFill>
                  <a:srgbClr val="FFFFFF"/>
                </a:solidFill>
              </a:rPr>
            </a:br>
            <a:br>
              <a:rPr lang="pl-PL" sz="1300">
                <a:solidFill>
                  <a:srgbClr val="FFFFFF"/>
                </a:solidFill>
              </a:rPr>
            </a:br>
            <a:endParaRPr lang="pl-PL" sz="1300">
              <a:solidFill>
                <a:srgbClr val="FFFFFF"/>
              </a:solidFill>
            </a:endParaRPr>
          </a:p>
        </p:txBody>
      </p:sp>
      <p:pic>
        <p:nvPicPr>
          <p:cNvPr id="2" name="Obraz 3" descr="Obraz zawierający zewnętrzne, trawa, osoba, zdjęcie&#10;&#10;Opis wygenerowany przy bardzo wysokim poziomie pewności">
            <a:extLst>
              <a:ext uri="{FF2B5EF4-FFF2-40B4-BE49-F238E27FC236}">
                <a16:creationId xmlns:a16="http://schemas.microsoft.com/office/drawing/2014/main" id="{9B77F9C2-A478-49E1-B2F3-349F2D2966CD}"/>
              </a:ext>
            </a:extLst>
          </p:cNvPr>
          <p:cNvPicPr>
            <a:picLocks noChangeAspect="1"/>
          </p:cNvPicPr>
          <p:nvPr/>
        </p:nvPicPr>
        <p:blipFill rotWithShape="1">
          <a:blip r:embed="rId2"/>
          <a:srcRect l="35415" r="21843"/>
          <a:stretch/>
        </p:blipFill>
        <p:spPr>
          <a:xfrm>
            <a:off x="7611902" y="10"/>
            <a:ext cx="4580097" cy="6857990"/>
          </a:xfrm>
          <a:prstGeom prst="rect">
            <a:avLst/>
          </a:prstGeom>
        </p:spPr>
      </p:pic>
    </p:spTree>
    <p:extLst>
      <p:ext uri="{BB962C8B-B14F-4D97-AF65-F5344CB8AC3E}">
        <p14:creationId xmlns:p14="http://schemas.microsoft.com/office/powerpoint/2010/main" val="13404722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B40DE7B-561B-4922-81AB-75CE4DCA6EC0}"/>
              </a:ext>
            </a:extLst>
          </p:cNvPr>
          <p:cNvSpPr>
            <a:spLocks noGrp="1"/>
          </p:cNvSpPr>
          <p:nvPr>
            <p:ph idx="1"/>
          </p:nvPr>
        </p:nvSpPr>
        <p:spPr>
          <a:xfrm>
            <a:off x="643467" y="2546224"/>
            <a:ext cx="3448259" cy="3342747"/>
          </a:xfrm>
        </p:spPr>
        <p:txBody>
          <a:bodyPr vert="horz" lIns="0" tIns="45720" rIns="0" bIns="45720" rtlCol="0">
            <a:normAutofit/>
          </a:bodyPr>
          <a:lstStyle/>
          <a:p>
            <a:pPr marL="0" indent="0">
              <a:lnSpc>
                <a:spcPct val="110000"/>
              </a:lnSpc>
              <a:buNone/>
            </a:pPr>
            <a:r>
              <a:rPr lang="pl-PL" sz="1300">
                <a:solidFill>
                  <a:srgbClr val="FFFFFF"/>
                </a:solidFill>
              </a:rPr>
              <a:t>A więc... Mam pomysł, aby stworzyć muzeum, które będzie posiadać kilka sal. Każda sala zostanie poświęcona historii innego obozu. W takim pomieszczeniu umieścimy:</a:t>
            </a:r>
            <a:br>
              <a:rPr lang="pl-PL" sz="1300">
                <a:solidFill>
                  <a:srgbClr val="FFFFFF"/>
                </a:solidFill>
              </a:rPr>
            </a:br>
            <a:r>
              <a:rPr lang="pl-PL" sz="1300">
                <a:solidFill>
                  <a:srgbClr val="FFFFFF"/>
                </a:solidFill>
              </a:rPr>
              <a:t>- pamiątki po więźniach, pasiaki, ich notatki, rzeczy SS itp. </a:t>
            </a:r>
            <a:br>
              <a:rPr lang="pl-PL" sz="1300">
                <a:solidFill>
                  <a:srgbClr val="FFFFFF"/>
                </a:solidFill>
              </a:rPr>
            </a:br>
            <a:r>
              <a:rPr lang="pl-PL" sz="1300">
                <a:solidFill>
                  <a:srgbClr val="FFFFFF"/>
                </a:solidFill>
              </a:rPr>
              <a:t>- dużo fotografii z danego obozu. </a:t>
            </a:r>
            <a:br>
              <a:rPr lang="pl-PL" sz="1300">
                <a:solidFill>
                  <a:srgbClr val="FFFFFF"/>
                </a:solidFill>
              </a:rPr>
            </a:br>
            <a:r>
              <a:rPr lang="pl-PL" sz="1300">
                <a:solidFill>
                  <a:srgbClr val="FFFFFF"/>
                </a:solidFill>
              </a:rPr>
              <a:t>- opisane dzieje danego obozu. </a:t>
            </a:r>
            <a:br>
              <a:rPr lang="pl-PL" sz="1300">
                <a:solidFill>
                  <a:srgbClr val="FFFFFF"/>
                </a:solidFill>
              </a:rPr>
            </a:br>
            <a:r>
              <a:rPr lang="pl-PL" sz="1300">
                <a:solidFill>
                  <a:srgbClr val="FFFFFF"/>
                </a:solidFill>
              </a:rPr>
              <a:t>-- kącik dla czytelnika, czyli stanowisko z książkami, które dotyczą danego obozu (np. W sali poświęconej Auschwitz można umieścić książkę pt. "Anus Mundi" Wiesława Kielara) </a:t>
            </a:r>
            <a:br>
              <a:rPr lang="pl-PL" sz="1300">
                <a:solidFill>
                  <a:srgbClr val="FFFFFF"/>
                </a:solidFill>
              </a:rPr>
            </a:br>
            <a:r>
              <a:rPr lang="pl-PL" sz="1300">
                <a:solidFill>
                  <a:srgbClr val="FFFFFF"/>
                </a:solidFill>
              </a:rPr>
              <a:t>- Opis najbardziej znanych osób (zarówno członków SS, jak i więźniów) </a:t>
            </a:r>
          </a:p>
        </p:txBody>
      </p:sp>
      <p:pic>
        <p:nvPicPr>
          <p:cNvPr id="2" name="Obraz 3" descr="Obraz zawierający zewnętrzne, zdjęcie, stare, czarny&#10;&#10;Opis wygenerowany przy bardzo wysokim poziomie pewności">
            <a:extLst>
              <a:ext uri="{FF2B5EF4-FFF2-40B4-BE49-F238E27FC236}">
                <a16:creationId xmlns:a16="http://schemas.microsoft.com/office/drawing/2014/main" id="{0D768CEA-B03D-42EC-9995-3E027ADB3D0C}"/>
              </a:ext>
            </a:extLst>
          </p:cNvPr>
          <p:cNvPicPr>
            <a:picLocks noChangeAspect="1"/>
          </p:cNvPicPr>
          <p:nvPr/>
        </p:nvPicPr>
        <p:blipFill rotWithShape="1">
          <a:blip r:embed="rId2"/>
          <a:srcRect l="15403" r="22222" b="-1"/>
          <a:stretch/>
        </p:blipFill>
        <p:spPr>
          <a:xfrm>
            <a:off x="4654296" y="10"/>
            <a:ext cx="7537703" cy="6857990"/>
          </a:xfrm>
          <a:prstGeom prst="rect">
            <a:avLst/>
          </a:prstGeom>
        </p:spPr>
      </p:pic>
    </p:spTree>
    <p:extLst>
      <p:ext uri="{BB962C8B-B14F-4D97-AF65-F5344CB8AC3E}">
        <p14:creationId xmlns:p14="http://schemas.microsoft.com/office/powerpoint/2010/main" val="42887314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0CFA33BB-A685-4D35-8478-33A3B2BDBAA2}"/>
              </a:ext>
            </a:extLst>
          </p:cNvPr>
          <p:cNvSpPr>
            <a:spLocks noGrp="1"/>
          </p:cNvSpPr>
          <p:nvPr>
            <p:ph idx="1"/>
          </p:nvPr>
        </p:nvSpPr>
        <p:spPr>
          <a:xfrm>
            <a:off x="858064" y="2639380"/>
            <a:ext cx="3205049" cy="3229714"/>
          </a:xfrm>
        </p:spPr>
        <p:txBody>
          <a:bodyPr vert="horz" lIns="0" tIns="45720" rIns="0" bIns="45720" rtlCol="0">
            <a:normAutofit/>
          </a:bodyPr>
          <a:lstStyle/>
          <a:p>
            <a:r>
              <a:rPr lang="pl-PL" dirty="0"/>
              <a:t>Myślę, że takie muzeum byłoby chętnie odwiedzane, ponieważ przekazywałoby najważniejsze informacje o wybranych obozach zagłady oraz byłoby doskonałym miejscem pamięci o Ofiarach Holokaustu. </a:t>
            </a:r>
          </a:p>
        </p:txBody>
      </p:sp>
      <p:pic>
        <p:nvPicPr>
          <p:cNvPr id="4" name="Obraz 4" descr="Obraz zawierający zdjęcie, osoba, zewnętrzne, budynek&#10;&#10;Opis wygenerowany przy bardzo wysokim poziomie pewności">
            <a:extLst>
              <a:ext uri="{FF2B5EF4-FFF2-40B4-BE49-F238E27FC236}">
                <a16:creationId xmlns:a16="http://schemas.microsoft.com/office/drawing/2014/main" id="{D7626EE0-9773-4268-BED2-876D55BCE382}"/>
              </a:ext>
            </a:extLst>
          </p:cNvPr>
          <p:cNvPicPr>
            <a:picLocks noChangeAspect="1"/>
          </p:cNvPicPr>
          <p:nvPr/>
        </p:nvPicPr>
        <p:blipFill>
          <a:blip r:embed="rId2"/>
          <a:stretch>
            <a:fillRect/>
          </a:stretch>
        </p:blipFill>
        <p:spPr>
          <a:xfrm>
            <a:off x="4653447" y="1391896"/>
            <a:ext cx="6892560" cy="3728761"/>
          </a:xfrm>
          <a:prstGeom prst="rect">
            <a:avLst/>
          </a:prstGeom>
        </p:spPr>
      </p:pic>
      <p:sp>
        <p:nvSpPr>
          <p:cNvPr id="21" name="Rectangle 20">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742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 zewnętrzne, zdjęcie, grupa&#10;&#10;Opis wygenerowany przy bardzo wysokim poziomie pewności">
            <a:extLst>
              <a:ext uri="{FF2B5EF4-FFF2-40B4-BE49-F238E27FC236}">
                <a16:creationId xmlns:a16="http://schemas.microsoft.com/office/drawing/2014/main" id="{EB777FDF-AAD9-4CD7-A10E-E18D6D111FE9}"/>
              </a:ext>
            </a:extLst>
          </p:cNvPr>
          <p:cNvPicPr>
            <a:picLocks noGrp="1" noChangeAspect="1"/>
          </p:cNvPicPr>
          <p:nvPr>
            <p:ph sz="half" idx="2"/>
          </p:nvPr>
        </p:nvPicPr>
        <p:blipFill rotWithShape="1">
          <a:blip r:embed="rId2">
            <a:alphaModFix amt="35000"/>
          </a:blip>
          <a:srcRect t="5858"/>
          <a:stretch/>
        </p:blipFill>
        <p:spPr>
          <a:xfrm>
            <a:off x="20" y="10"/>
            <a:ext cx="12191980" cy="6857990"/>
          </a:xfrm>
          <a:prstGeom prst="rect">
            <a:avLst/>
          </a:prstGeom>
        </p:spPr>
      </p:pic>
      <p:sp>
        <p:nvSpPr>
          <p:cNvPr id="2" name="Tytuł 1">
            <a:extLst>
              <a:ext uri="{FF2B5EF4-FFF2-40B4-BE49-F238E27FC236}">
                <a16:creationId xmlns:a16="http://schemas.microsoft.com/office/drawing/2014/main" id="{30EC99B9-7C85-4C7D-BBB2-8CE1ED8060D2}"/>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800"/>
              <a:t>Sala nr. 1 - Ogólna Historia </a:t>
            </a:r>
          </a:p>
        </p:txBody>
      </p:sp>
      <p:cxnSp>
        <p:nvCxnSpPr>
          <p:cNvPr id="16" name="Straight Connector 15">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DF90FB5-0636-46A5-BB85-FEAE8338D604}"/>
              </a:ext>
            </a:extLst>
          </p:cNvPr>
          <p:cNvSpPr>
            <a:spLocks noGrp="1"/>
          </p:cNvSpPr>
          <p:nvPr>
            <p:ph sz="half" idx="1"/>
          </p:nvPr>
        </p:nvSpPr>
        <p:spPr>
          <a:xfrm>
            <a:off x="1097280" y="2108201"/>
            <a:ext cx="10058400" cy="3760891"/>
          </a:xfrm>
        </p:spPr>
        <p:txBody>
          <a:bodyPr vert="horz" lIns="0" tIns="45720" rIns="0" bIns="45720" rtlCol="0">
            <a:normAutofit/>
          </a:bodyPr>
          <a:lstStyle/>
          <a:p>
            <a:pPr>
              <a:lnSpc>
                <a:spcPct val="100000"/>
              </a:lnSpc>
            </a:pPr>
            <a:r>
              <a:rPr lang="en-US"/>
              <a:t>1. W tej sali chciałabym przedstawić definicję Holokaustu, opisane dzieje (jak się zaczęło, ile trwało, dlaczego Holokaust miał miejsce itp..)</a:t>
            </a:r>
          </a:p>
          <a:p>
            <a:pPr>
              <a:lnSpc>
                <a:spcPct val="100000"/>
              </a:lnSpc>
            </a:pPr>
            <a:r>
              <a:rPr lang="en-US"/>
              <a:t>2. W tej sali powinna być również przedstawiona sytuacja Polski podczas II wojny światowej, sytuacja polityczna Niemiec. </a:t>
            </a:r>
          </a:p>
        </p:txBody>
      </p:sp>
      <p:sp>
        <p:nvSpPr>
          <p:cNvPr id="18" name="Rectangle 17">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54947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C68D27-9C30-44FB-95A1-E639583070D9}"/>
              </a:ext>
            </a:extLst>
          </p:cNvPr>
          <p:cNvSpPr>
            <a:spLocks noGrp="1"/>
          </p:cNvSpPr>
          <p:nvPr>
            <p:ph type="title"/>
          </p:nvPr>
        </p:nvSpPr>
        <p:spPr/>
        <p:txBody>
          <a:bodyPr/>
          <a:lstStyle/>
          <a:p>
            <a:r>
              <a:rPr lang="pl-PL" dirty="0"/>
              <a:t>PRZYKŁADY REKWIZYTÓW </a:t>
            </a:r>
          </a:p>
        </p:txBody>
      </p:sp>
      <p:sp>
        <p:nvSpPr>
          <p:cNvPr id="3" name="Symbol zastępczy tekstu 2">
            <a:extLst>
              <a:ext uri="{FF2B5EF4-FFF2-40B4-BE49-F238E27FC236}">
                <a16:creationId xmlns:a16="http://schemas.microsoft.com/office/drawing/2014/main" id="{8A4FAEEA-9A02-417F-A7A0-004B3024EFD8}"/>
              </a:ext>
            </a:extLst>
          </p:cNvPr>
          <p:cNvSpPr>
            <a:spLocks noGrp="1"/>
          </p:cNvSpPr>
          <p:nvPr>
            <p:ph type="body" idx="1"/>
          </p:nvPr>
        </p:nvSpPr>
        <p:spPr/>
        <p:txBody>
          <a:bodyPr>
            <a:normAutofit fontScale="85000" lnSpcReduction="10000"/>
          </a:bodyPr>
          <a:lstStyle/>
          <a:p>
            <a:r>
              <a:rPr lang="pl-PL" dirty="0"/>
              <a:t>FOTOGRAFIE Z KRYSZTAŁOWEJ NOCY </a:t>
            </a:r>
          </a:p>
        </p:txBody>
      </p:sp>
      <p:pic>
        <p:nvPicPr>
          <p:cNvPr id="7" name="Obraz 7" descr="Obraz zawierający budynek, zewnętrzne, zdjęcie, biały&#10;&#10;Opis wygenerowany przy bardzo wysokim poziomie pewności">
            <a:extLst>
              <a:ext uri="{FF2B5EF4-FFF2-40B4-BE49-F238E27FC236}">
                <a16:creationId xmlns:a16="http://schemas.microsoft.com/office/drawing/2014/main" id="{FB82ADF2-7C43-4BFE-8480-05B1D69EE070}"/>
              </a:ext>
            </a:extLst>
          </p:cNvPr>
          <p:cNvPicPr>
            <a:picLocks noGrp="1" noChangeAspect="1"/>
          </p:cNvPicPr>
          <p:nvPr>
            <p:ph sz="half" idx="2"/>
          </p:nvPr>
        </p:nvPicPr>
        <p:blipFill>
          <a:blip r:embed="rId2"/>
          <a:stretch>
            <a:fillRect/>
          </a:stretch>
        </p:blipFill>
        <p:spPr>
          <a:xfrm>
            <a:off x="1426423" y="2956359"/>
            <a:ext cx="3790950" cy="3054350"/>
          </a:xfrm>
        </p:spPr>
      </p:pic>
      <p:sp>
        <p:nvSpPr>
          <p:cNvPr id="5" name="Symbol zastępczy tekstu 4">
            <a:extLst>
              <a:ext uri="{FF2B5EF4-FFF2-40B4-BE49-F238E27FC236}">
                <a16:creationId xmlns:a16="http://schemas.microsoft.com/office/drawing/2014/main" id="{D1C4AA9B-F640-4182-A1CA-0637C7F2A79B}"/>
              </a:ext>
            </a:extLst>
          </p:cNvPr>
          <p:cNvSpPr>
            <a:spLocks noGrp="1"/>
          </p:cNvSpPr>
          <p:nvPr>
            <p:ph type="body" sz="quarter" idx="3"/>
          </p:nvPr>
        </p:nvSpPr>
        <p:spPr/>
        <p:txBody>
          <a:bodyPr>
            <a:normAutofit fontScale="85000" lnSpcReduction="10000"/>
          </a:bodyPr>
          <a:lstStyle/>
          <a:p>
            <a:r>
              <a:rPr lang="pl-PL" dirty="0"/>
              <a:t>Cytaty Hitlera odnośnie jego światopoglądu z książki "</a:t>
            </a:r>
            <a:r>
              <a:rPr lang="pl-PL" dirty="0" err="1"/>
              <a:t>Mein</a:t>
            </a:r>
            <a:r>
              <a:rPr lang="pl-PL" dirty="0"/>
              <a:t> </a:t>
            </a:r>
            <a:r>
              <a:rPr lang="pl-PL" dirty="0" err="1"/>
              <a:t>kampf</a:t>
            </a:r>
            <a:r>
              <a:rPr lang="pl-PL" dirty="0"/>
              <a:t>" </a:t>
            </a:r>
          </a:p>
        </p:txBody>
      </p:sp>
      <p:pic>
        <p:nvPicPr>
          <p:cNvPr id="8" name="Obraz 8">
            <a:extLst>
              <a:ext uri="{FF2B5EF4-FFF2-40B4-BE49-F238E27FC236}">
                <a16:creationId xmlns:a16="http://schemas.microsoft.com/office/drawing/2014/main" id="{F38B2E1F-E8F3-4674-94E9-67638C461A52}"/>
              </a:ext>
            </a:extLst>
          </p:cNvPr>
          <p:cNvPicPr>
            <a:picLocks noGrp="1" noChangeAspect="1"/>
          </p:cNvPicPr>
          <p:nvPr>
            <p:ph sz="quarter" idx="4"/>
          </p:nvPr>
        </p:nvPicPr>
        <p:blipFill>
          <a:blip r:embed="rId3"/>
          <a:stretch>
            <a:fillRect/>
          </a:stretch>
        </p:blipFill>
        <p:spPr>
          <a:xfrm>
            <a:off x="6662525" y="2957946"/>
            <a:ext cx="4346575" cy="2898775"/>
          </a:xfrm>
        </p:spPr>
      </p:pic>
    </p:spTree>
    <p:extLst>
      <p:ext uri="{BB962C8B-B14F-4D97-AF65-F5344CB8AC3E}">
        <p14:creationId xmlns:p14="http://schemas.microsoft.com/office/powerpoint/2010/main" val="134897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id="{E1313313-C8BF-4018-BA38-09EFB878AF07}"/>
              </a:ext>
            </a:extLst>
          </p:cNvPr>
          <p:cNvSpPr>
            <a:spLocks noGrp="1"/>
          </p:cNvSpPr>
          <p:nvPr>
            <p:ph type="title"/>
          </p:nvPr>
        </p:nvSpPr>
        <p:spPr>
          <a:xfrm>
            <a:off x="1097280" y="516835"/>
            <a:ext cx="5977937" cy="1666501"/>
          </a:xfrm>
        </p:spPr>
        <p:txBody>
          <a:bodyPr>
            <a:normAutofit/>
          </a:bodyPr>
          <a:lstStyle/>
          <a:p>
            <a:r>
              <a:rPr lang="pl-PL" sz="4000">
                <a:solidFill>
                  <a:srgbClr val="FFFFFF"/>
                </a:solidFill>
              </a:rPr>
              <a:t>Sala nr. 2 – Stutthof </a:t>
            </a:r>
          </a:p>
        </p:txBody>
      </p:sp>
      <p:cxnSp>
        <p:nvCxnSpPr>
          <p:cNvPr id="17" name="Straight Connector 1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F161FC0-332F-4463-A75A-AE9208E66E16}"/>
              </a:ext>
            </a:extLst>
          </p:cNvPr>
          <p:cNvSpPr>
            <a:spLocks noGrp="1"/>
          </p:cNvSpPr>
          <p:nvPr>
            <p:ph idx="1"/>
          </p:nvPr>
        </p:nvSpPr>
        <p:spPr>
          <a:xfrm>
            <a:off x="1097279" y="2546224"/>
            <a:ext cx="5977938" cy="3342747"/>
          </a:xfrm>
        </p:spPr>
        <p:txBody>
          <a:bodyPr vert="horz" lIns="0" tIns="45720" rIns="0" bIns="45720" rtlCol="0" anchor="t">
            <a:normAutofit fontScale="92500" lnSpcReduction="20000"/>
          </a:bodyPr>
          <a:lstStyle/>
          <a:p>
            <a:r>
              <a:rPr lang="pl-PL" dirty="0">
                <a:solidFill>
                  <a:srgbClr val="FFFFFF"/>
                </a:solidFill>
              </a:rPr>
              <a:t>1. Pierwsza sala będzie poświęcona obozowi w Sztutowie, gdyż był to pierwszy niemiecki obóz zagłady i koncentracyjny na terenie Polski. </a:t>
            </a:r>
            <a:br>
              <a:rPr lang="pl-PL" dirty="0"/>
            </a:br>
            <a:br>
              <a:rPr lang="pl-PL" dirty="0"/>
            </a:br>
            <a:r>
              <a:rPr lang="pl-PL" dirty="0">
                <a:solidFill>
                  <a:srgbClr val="FFFFFF"/>
                </a:solidFill>
              </a:rPr>
              <a:t>2.  Chciałabym tu umieścić pamiątki po więźniach, np. Ich buty, okulary, łyżki, pasiaki. </a:t>
            </a:r>
            <a:br>
              <a:rPr lang="pl-PL" dirty="0"/>
            </a:br>
            <a:br>
              <a:rPr lang="pl-PL" dirty="0"/>
            </a:br>
            <a:r>
              <a:rPr lang="pl-PL" dirty="0">
                <a:solidFill>
                  <a:srgbClr val="FFFFFF"/>
                </a:solidFill>
              </a:rPr>
              <a:t>3. Szczególną uwagę chciałabym zwrócić na warunki mieszkalne więźniów, które były szczególnie fatalne. </a:t>
            </a:r>
          </a:p>
          <a:p>
            <a:r>
              <a:rPr lang="pl-PL" dirty="0">
                <a:solidFill>
                  <a:srgbClr val="FFFFFF"/>
                </a:solidFill>
              </a:rPr>
              <a:t>4. Do zbrodniarzy, o których warto by było wspomnieć należał: Johann </a:t>
            </a:r>
            <a:r>
              <a:rPr lang="pl-PL" dirty="0" err="1">
                <a:solidFill>
                  <a:srgbClr val="FFFFFF"/>
                </a:solidFill>
              </a:rPr>
              <a:t>Pauls</a:t>
            </a:r>
            <a:r>
              <a:rPr lang="pl-PL" dirty="0">
                <a:solidFill>
                  <a:srgbClr val="FFFFFF"/>
                </a:solidFill>
              </a:rPr>
              <a:t>. </a:t>
            </a:r>
          </a:p>
        </p:txBody>
      </p:sp>
      <p:pic>
        <p:nvPicPr>
          <p:cNvPr id="4" name="Obraz 4" descr="Obraz zawierający mężczyzna, siedzi, rysunek&#10;&#10;Opis wygenerowany przy bardzo wysokim poziomie pewności">
            <a:extLst>
              <a:ext uri="{FF2B5EF4-FFF2-40B4-BE49-F238E27FC236}">
                <a16:creationId xmlns:a16="http://schemas.microsoft.com/office/drawing/2014/main" id="{5E724250-4B1F-4FAE-89B8-8363C3016EB6}"/>
              </a:ext>
            </a:extLst>
          </p:cNvPr>
          <p:cNvPicPr>
            <a:picLocks noChangeAspect="1"/>
          </p:cNvPicPr>
          <p:nvPr/>
        </p:nvPicPr>
        <p:blipFill rotWithShape="1">
          <a:blip r:embed="rId2"/>
          <a:srcRect r="-1" b="9036"/>
          <a:stretch/>
        </p:blipFill>
        <p:spPr>
          <a:xfrm>
            <a:off x="7611902" y="10"/>
            <a:ext cx="4580097" cy="6857990"/>
          </a:xfrm>
          <a:prstGeom prst="rect">
            <a:avLst/>
          </a:prstGeom>
        </p:spPr>
      </p:pic>
    </p:spTree>
    <p:extLst>
      <p:ext uri="{BB962C8B-B14F-4D97-AF65-F5344CB8AC3E}">
        <p14:creationId xmlns:p14="http://schemas.microsoft.com/office/powerpoint/2010/main" val="429187451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0D3018-72F4-4DD2-9229-F49F351D569F}"/>
              </a:ext>
            </a:extLst>
          </p:cNvPr>
          <p:cNvSpPr>
            <a:spLocks noGrp="1"/>
          </p:cNvSpPr>
          <p:nvPr>
            <p:ph type="title"/>
          </p:nvPr>
        </p:nvSpPr>
        <p:spPr/>
        <p:txBody>
          <a:bodyPr/>
          <a:lstStyle/>
          <a:p>
            <a:r>
              <a:rPr lang="pl-PL" dirty="0"/>
              <a:t>PRZYKŁADY REKWIZYTÓW </a:t>
            </a:r>
          </a:p>
        </p:txBody>
      </p:sp>
      <p:sp>
        <p:nvSpPr>
          <p:cNvPr id="3" name="Symbol zastępczy tekstu 2">
            <a:extLst>
              <a:ext uri="{FF2B5EF4-FFF2-40B4-BE49-F238E27FC236}">
                <a16:creationId xmlns:a16="http://schemas.microsoft.com/office/drawing/2014/main" id="{BB70A49C-BCB1-42FD-AD61-40EAABBE0607}"/>
              </a:ext>
            </a:extLst>
          </p:cNvPr>
          <p:cNvSpPr>
            <a:spLocks noGrp="1"/>
          </p:cNvSpPr>
          <p:nvPr>
            <p:ph type="body" idx="1"/>
          </p:nvPr>
        </p:nvSpPr>
        <p:spPr/>
        <p:txBody>
          <a:bodyPr>
            <a:normAutofit lnSpcReduction="10000"/>
          </a:bodyPr>
          <a:lstStyle/>
          <a:p>
            <a:r>
              <a:rPr lang="pl-PL" dirty="0"/>
              <a:t>PRZEDSTAWIENIE WNĘTRZA BARAKU </a:t>
            </a:r>
          </a:p>
        </p:txBody>
      </p:sp>
      <p:pic>
        <p:nvPicPr>
          <p:cNvPr id="7" name="Obraz 7" descr="Obraz zawierający budynek, drewniane, wewnątrz, siedzi&#10;&#10;Opis wygenerowany przy bardzo wysokim poziomie pewności">
            <a:extLst>
              <a:ext uri="{FF2B5EF4-FFF2-40B4-BE49-F238E27FC236}">
                <a16:creationId xmlns:a16="http://schemas.microsoft.com/office/drawing/2014/main" id="{4CA54C0C-1803-4B18-AC5E-5D2095143548}"/>
              </a:ext>
            </a:extLst>
          </p:cNvPr>
          <p:cNvPicPr>
            <a:picLocks noGrp="1" noChangeAspect="1"/>
          </p:cNvPicPr>
          <p:nvPr>
            <p:ph sz="half" idx="2"/>
          </p:nvPr>
        </p:nvPicPr>
        <p:blipFill>
          <a:blip r:embed="rId2"/>
          <a:stretch>
            <a:fillRect/>
          </a:stretch>
        </p:blipFill>
        <p:spPr>
          <a:xfrm>
            <a:off x="1097280" y="3137757"/>
            <a:ext cx="4639736" cy="2551855"/>
          </a:xfrm>
        </p:spPr>
      </p:pic>
      <p:sp>
        <p:nvSpPr>
          <p:cNvPr id="5" name="Symbol zastępczy tekstu 4">
            <a:extLst>
              <a:ext uri="{FF2B5EF4-FFF2-40B4-BE49-F238E27FC236}">
                <a16:creationId xmlns:a16="http://schemas.microsoft.com/office/drawing/2014/main" id="{081026C1-1466-4B6F-B932-7AF3A480865B}"/>
              </a:ext>
            </a:extLst>
          </p:cNvPr>
          <p:cNvSpPr>
            <a:spLocks noGrp="1"/>
          </p:cNvSpPr>
          <p:nvPr>
            <p:ph type="body" sz="quarter" idx="3"/>
          </p:nvPr>
        </p:nvSpPr>
        <p:spPr/>
        <p:txBody>
          <a:bodyPr>
            <a:normAutofit lnSpcReduction="10000"/>
          </a:bodyPr>
          <a:lstStyle/>
          <a:p>
            <a:r>
              <a:rPr lang="pl-PL" dirty="0"/>
              <a:t>PRZEDSTAWIENIE OBOZOWYCH OZNACZEŃ WIĘŹNIÓW </a:t>
            </a:r>
          </a:p>
        </p:txBody>
      </p:sp>
      <p:pic>
        <p:nvPicPr>
          <p:cNvPr id="8" name="Obraz 8" descr="Obraz zawierający tekst&#10;&#10;Opis wygenerowany przy bardzo wysokim poziomie pewności">
            <a:extLst>
              <a:ext uri="{FF2B5EF4-FFF2-40B4-BE49-F238E27FC236}">
                <a16:creationId xmlns:a16="http://schemas.microsoft.com/office/drawing/2014/main" id="{0FF768EE-590A-40DB-85A2-D142CFFD5906}"/>
              </a:ext>
            </a:extLst>
          </p:cNvPr>
          <p:cNvPicPr>
            <a:picLocks noGrp="1" noChangeAspect="1"/>
          </p:cNvPicPr>
          <p:nvPr>
            <p:ph sz="quarter" idx="4"/>
          </p:nvPr>
        </p:nvPicPr>
        <p:blipFill>
          <a:blip r:embed="rId3"/>
          <a:stretch>
            <a:fillRect/>
          </a:stretch>
        </p:blipFill>
        <p:spPr>
          <a:xfrm>
            <a:off x="7713481" y="2958273"/>
            <a:ext cx="2244663" cy="2910821"/>
          </a:xfrm>
        </p:spPr>
      </p:pic>
    </p:spTree>
    <p:extLst>
      <p:ext uri="{BB962C8B-B14F-4D97-AF65-F5344CB8AC3E}">
        <p14:creationId xmlns:p14="http://schemas.microsoft.com/office/powerpoint/2010/main" val="2915933631"/>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233E3A"/>
      </a:dk2>
      <a:lt2>
        <a:srgbClr val="E8E7E2"/>
      </a:lt2>
      <a:accent1>
        <a:srgbClr val="5062C4"/>
      </a:accent1>
      <a:accent2>
        <a:srgbClr val="3B7EB1"/>
      </a:accent2>
      <a:accent3>
        <a:srgbClr val="46B2B3"/>
      </a:accent3>
      <a:accent4>
        <a:srgbClr val="3BB182"/>
      </a:accent4>
      <a:accent5>
        <a:srgbClr val="49BA5D"/>
      </a:accent5>
      <a:accent6>
        <a:srgbClr val="57B13B"/>
      </a:accent6>
      <a:hlink>
        <a:srgbClr val="319453"/>
      </a:hlink>
      <a:folHlink>
        <a:srgbClr val="848484"/>
      </a:folHlink>
    </a:clrScheme>
    <a:fontScheme name="Retrospect">
      <a:majorFont>
        <a:latin typeface="Arial Nova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Nov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25</Slides>
  <Notes>0</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RetrospectVTI</vt:lpstr>
      <vt:lpstr>Moje muzeum</vt:lpstr>
      <vt:lpstr>Prezentacja programu PowerPoint</vt:lpstr>
      <vt:lpstr>Prezentacja programu PowerPoint</vt:lpstr>
      <vt:lpstr>Prezentacja programu PowerPoint</vt:lpstr>
      <vt:lpstr>Prezentacja programu PowerPoint</vt:lpstr>
      <vt:lpstr>Sala nr. 1 - Ogólna Historia </vt:lpstr>
      <vt:lpstr>PRZYKŁADY REKWIZYTÓW </vt:lpstr>
      <vt:lpstr>Sala nr. 2 – Stutthof </vt:lpstr>
      <vt:lpstr>PRZYKŁADY REKWIZYTÓW </vt:lpstr>
      <vt:lpstr>Prezentacja programu PowerPoint</vt:lpstr>
      <vt:lpstr>Sala nr. 2 – Auschwitz Birkenau </vt:lpstr>
      <vt:lpstr>PRZYKŁADY REKWIZYTÓW </vt:lpstr>
      <vt:lpstr>Prezentacja programu PowerPoint</vt:lpstr>
      <vt:lpstr>Sala 2a – Auschwitz Birkenau – Josef Mengele </vt:lpstr>
      <vt:lpstr>PRZYKŁADY REKWIZYTÓW </vt:lpstr>
      <vt:lpstr>Sala 2b – Auschwitz – Birkenau – Witold Pilecki </vt:lpstr>
      <vt:lpstr>PRZYKŁADY REKWIZYTÓW </vt:lpstr>
      <vt:lpstr>Prezentacja programu PowerPoint</vt:lpstr>
      <vt:lpstr>Sala nr. 3 – KL Majdanek </vt:lpstr>
      <vt:lpstr>PRZYKŁADY REKWIZYTÓW </vt:lpstr>
      <vt:lpstr>Sala nr. 4 – Dachau </vt:lpstr>
      <vt:lpstr>PRZYKŁADY REKWIZYTÓW </vt:lpstr>
      <vt:lpstr>      Sala nr. 5 - Ravensbrück</vt:lpstr>
      <vt:lpstr>PRZYKŁADY REKWIZYTÓW </vt:lpstr>
      <vt:lpstr>Dziękuję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791</cp:revision>
  <dcterms:created xsi:type="dcterms:W3CDTF">2020-05-18T15:47:26Z</dcterms:created>
  <dcterms:modified xsi:type="dcterms:W3CDTF">2020-05-20T13:35:07Z</dcterms:modified>
</cp:coreProperties>
</file>